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24384000" cy="13716000"/>
  <p:notesSz cx="6797675" cy="9926638"/>
  <p:defaultTextStyle>
    <a:defPPr>
      <a:defRPr lang="ru-RU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F240C-6D49-4A5F-B9C3-F5B76E580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CCC52A-8BF9-4975-B21A-3ECE2B279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DFF2-7DF0-46DD-93AE-A44BE42A9AFF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DC53FB-EE7B-4AE1-82AA-AF22EB09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07B377-B714-4887-B322-3C3460A2B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9E54-4E6F-4E99-A75C-C37F1A905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66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D04199-46AE-4AEF-98CE-474B0DD70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0895D4-4295-43C1-A1C7-42C0310E4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2793A4-5ED4-4920-88F8-032DDD358F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CDFF2-7DF0-46DD-93AE-A44BE42A9AFF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B9E51D-3611-4E47-8832-F80605C8A5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71255A-B3EC-482C-89B6-09948B724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D9E54-4E6F-4E99-A75C-C37F1A905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70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E645AC5-E1DA-4D7D-BD53-98805D4D5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indent="0" defTabSz="825500">
              <a:lnSpc>
                <a:spcPct val="100000"/>
              </a:lnSpc>
              <a:spcBef>
                <a:spcPts val="1800"/>
              </a:spcBef>
              <a:defRPr sz="6700" spc="-66">
                <a:solidFill>
                  <a:srgbClr val="929000"/>
                </a:solidFill>
              </a:defRPr>
            </a:pPr>
            <a:r>
              <a:rPr lang="ru-RU" sz="8000"/>
              <a:t>ЦИФРОВОЕ РАЗВИТИЕ БЕЛАРУСИ </a:t>
            </a:r>
            <a:endParaRPr lang="ru-RU" sz="8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367414-96B1-41AC-B82A-5D5C20A345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2007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9B15E45-4B8D-4EB3-9EE9-286E71342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6C1F83-C72E-46A1-94FD-40BE952791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6744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31C78CB-4C5F-47D8-8739-39CA3C874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Какие организации будут оказывать поддержку цифровому развитию?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4279F3-9865-48A0-8F64-D6019528D7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8326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495C2DE-3B59-45CF-A7AF-6CD413BED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spc="-66">
                <a:solidFill>
                  <a:srgbClr val="929000"/>
                </a:solidFill>
              </a:rPr>
              <a:t>Государственная программа</a:t>
            </a:r>
            <a:br>
              <a:rPr lang="ru-RU" sz="6000" spc="-66">
                <a:solidFill>
                  <a:srgbClr val="929000"/>
                </a:solidFill>
              </a:rPr>
            </a:br>
            <a:r>
              <a:rPr lang="ru-RU" sz="6000" spc="-66">
                <a:solidFill>
                  <a:srgbClr val="929000"/>
                </a:solidFill>
              </a:rPr>
              <a:t>«Цифровое развитие Беларуси» на 2021 – 2025 годы</a:t>
            </a:r>
            <a:endParaRPr lang="ru-RU" sz="6000" spc="-66" dirty="0">
              <a:solidFill>
                <a:srgbClr val="929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48A88C-463A-4236-9598-582012F572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390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6A73418-3262-46F8-A27D-2106063D6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F4D34F-2854-4E2C-A1A8-817877DAB0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3825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727904C-C1A6-4119-B7A8-DDB4A2FAA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Какой эффект?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20DF0E-A8D1-4AA9-952F-2AC60063B2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95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1EA9B27-7475-4A93-B2F8-6F844F4CC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indent="0" algn="ctr" defTabSz="825500">
              <a:lnSpc>
                <a:spcPct val="100000"/>
              </a:lnSpc>
              <a:spcBef>
                <a:spcPts val="1800"/>
              </a:spcBef>
              <a:defRPr sz="6700" spc="-66">
                <a:solidFill>
                  <a:srgbClr val="929000"/>
                </a:solidFill>
              </a:defRPr>
            </a:pPr>
            <a:r>
              <a:rPr lang="ru-RU" sz="8000"/>
              <a:t>Спасибо за внимание</a:t>
            </a:r>
            <a:endParaRPr lang="ru-RU" sz="8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929102-618C-4539-BC55-F208884BC6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3314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PresentationFormat>Произвольный</PresentationFormat>
  <Paragraphs>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ЦИФРОВОЕ РАЗВИТИЕ БЕЛАРУСИ </vt:lpstr>
      <vt:lpstr>Презентация PowerPoint</vt:lpstr>
      <vt:lpstr>Какие организации будут оказывать поддержку цифровому развитию?</vt:lpstr>
      <vt:lpstr>Государственная программа «Цифровое развитие Беларуси» на 2021 – 2025 годы</vt:lpstr>
      <vt:lpstr>Презентация PowerPoint</vt:lpstr>
      <vt:lpstr>Какой эффект?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2022-11-01T08:21:02Z</dcterms:created>
  <dcterms:modified xsi:type="dcterms:W3CDTF">2022-11-01T08:21:02Z</dcterms:modified>
</cp:coreProperties>
</file>