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622B8-CC37-4A16-BB52-37CA09CB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3674EB-4A17-49BC-B780-D8BC6A69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FE16-68CB-4DB8-9E9C-9988775C345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76EFE2-A3CA-4106-86C6-32FD4ACE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A5A8F3-9FCC-4CE2-8056-2180E44C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E28F-7B44-44A3-94FF-9BC565443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5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491D6-E818-4738-BFE4-69152EE5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60981B-7D1F-438E-A38D-312A5EBEE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3787A-EDA0-40C5-A9E0-E52D0CCE4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1FE16-68CB-4DB8-9E9C-9988775C3455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BC2A1-BE90-4466-B7F1-4C2776290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3C65A-3080-4F19-948A-D42722C30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E28F-7B44-44A3-94FF-9BC565443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2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0612F1-18FA-40E6-8D18-762D5314E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E34181-5F2E-4003-81D0-1878F4BCB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6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2FB39BE-F092-43FC-9E56-0AEBEEAE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B5FD50-CD1A-4B05-B1E6-9CF1672B56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05AD312-DCD1-449A-930E-D6A2C123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C0F6E4-D213-426E-A94D-04434348CC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1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910E0E4-E070-4F9C-A001-30140AA3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2597D6-21DF-46EE-8447-FFCCDE084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9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69F922-08A6-4B8D-87F1-B2CFA17F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0B15D-84A0-44A5-9CF4-F5EE0FCC0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C6E258-9F80-460B-B4D4-8D98C675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683F6E-37FA-45BD-BC82-E1FF391FCF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0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B4F292D-6B97-4DD9-ABEE-5E360C41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D83ECC-B7B7-4690-AC0B-9F87BF089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5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5BFAA5-5E9C-4157-8379-D440A795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E1AED9-FBA6-4661-A873-353B1EB7B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451BDB6-442B-42D6-B87C-61B54DF8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DCFC1-A95D-4E1A-A8FD-EC0C9DF3F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5EB02E-3E2A-48F6-9057-690ABC3C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123702-FFC8-4799-8C94-8641DB25C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3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6C17D8E-A87D-49F9-AC37-8E159CE5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61E8D8-8B0E-4414-A834-CA5EBE084B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5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7F023E-63D2-49B5-8860-BE5D3A66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B721E7-953F-4BAC-8818-EA88A5D0F1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01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2022-11-01T08:16:28Z</dcterms:created>
  <dcterms:modified xsi:type="dcterms:W3CDTF">2022-11-01T08:16:28Z</dcterms:modified>
</cp:coreProperties>
</file>