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78" r:id="rId3"/>
    <p:sldId id="611" r:id="rId4"/>
    <p:sldId id="599" r:id="rId5"/>
    <p:sldId id="609" r:id="rId6"/>
    <p:sldId id="613" r:id="rId7"/>
    <p:sldId id="612" r:id="rId8"/>
    <p:sldId id="436" r:id="rId9"/>
  </p:sldIdLst>
  <p:sldSz cx="15119350" cy="8459788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49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FFFF"/>
    <a:srgbClr val="00B7FB"/>
    <a:srgbClr val="AB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AC458-2C4E-4BA7-B235-9E920DADA107}" v="45" dt="2019-04-23T11:13:26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96" y="-138"/>
      </p:cViewPr>
      <p:guideLst>
        <p:guide orient="horz" pos="3549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84507"/>
            <a:ext cx="11339513" cy="2945260"/>
          </a:xfrm>
        </p:spPr>
        <p:txBody>
          <a:bodyPr anchor="b"/>
          <a:lstStyle>
            <a:lvl1pPr algn="ctr">
              <a:defRPr sz="7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43348"/>
            <a:ext cx="11339513" cy="2042490"/>
          </a:xfrm>
        </p:spPr>
        <p:txBody>
          <a:bodyPr/>
          <a:lstStyle>
            <a:lvl1pPr marL="0" indent="0" algn="ctr">
              <a:buNone/>
              <a:defRPr sz="2961"/>
            </a:lvl1pPr>
            <a:lvl2pPr marL="564002" indent="0" algn="ctr">
              <a:buNone/>
              <a:defRPr sz="2467"/>
            </a:lvl2pPr>
            <a:lvl3pPr marL="1128004" indent="0" algn="ctr">
              <a:buNone/>
              <a:defRPr sz="2220"/>
            </a:lvl3pPr>
            <a:lvl4pPr marL="1692006" indent="0" algn="ctr">
              <a:buNone/>
              <a:defRPr sz="1974"/>
            </a:lvl4pPr>
            <a:lvl5pPr marL="2256008" indent="0" algn="ctr">
              <a:buNone/>
              <a:defRPr sz="1974"/>
            </a:lvl5pPr>
            <a:lvl6pPr marL="2820010" indent="0" algn="ctr">
              <a:buNone/>
              <a:defRPr sz="1974"/>
            </a:lvl6pPr>
            <a:lvl7pPr marL="3384012" indent="0" algn="ctr">
              <a:buNone/>
              <a:defRPr sz="1974"/>
            </a:lvl7pPr>
            <a:lvl8pPr marL="3948013" indent="0" algn="ctr">
              <a:buNone/>
              <a:defRPr sz="1974"/>
            </a:lvl8pPr>
            <a:lvl9pPr marL="4512015" indent="0" algn="ctr">
              <a:buNone/>
              <a:defRPr sz="197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223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77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0406"/>
            <a:ext cx="3260110" cy="71692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0406"/>
            <a:ext cx="9591338" cy="71692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147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155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09073"/>
            <a:ext cx="13040439" cy="3519036"/>
          </a:xfrm>
        </p:spPr>
        <p:txBody>
          <a:bodyPr anchor="b"/>
          <a:lstStyle>
            <a:lvl1pPr>
              <a:defRPr sz="7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61401"/>
            <a:ext cx="13040439" cy="1850578"/>
          </a:xfrm>
        </p:spPr>
        <p:txBody>
          <a:bodyPr/>
          <a:lstStyle>
            <a:lvl1pPr marL="0" indent="0">
              <a:buNone/>
              <a:defRPr sz="2961">
                <a:solidFill>
                  <a:schemeClr val="tx1">
                    <a:tint val="75000"/>
                  </a:schemeClr>
                </a:solidFill>
              </a:defRPr>
            </a:lvl1pPr>
            <a:lvl2pPr marL="564002" indent="0">
              <a:buNone/>
              <a:defRPr sz="2467">
                <a:solidFill>
                  <a:schemeClr val="tx1">
                    <a:tint val="75000"/>
                  </a:schemeClr>
                </a:solidFill>
              </a:defRPr>
            </a:lvl2pPr>
            <a:lvl3pPr marL="1128004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69200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4pPr>
            <a:lvl5pPr marL="2256008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5pPr>
            <a:lvl6pPr marL="2820010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6pPr>
            <a:lvl7pPr marL="3384012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7pPr>
            <a:lvl8pPr marL="3948013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8pPr>
            <a:lvl9pPr marL="4512015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412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52027"/>
            <a:ext cx="6425724" cy="53676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52027"/>
            <a:ext cx="6425724" cy="53676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515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0406"/>
            <a:ext cx="13040439" cy="16351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73824"/>
            <a:ext cx="6396193" cy="1016349"/>
          </a:xfrm>
        </p:spPr>
        <p:txBody>
          <a:bodyPr anchor="b"/>
          <a:lstStyle>
            <a:lvl1pPr marL="0" indent="0">
              <a:buNone/>
              <a:defRPr sz="2961" b="1"/>
            </a:lvl1pPr>
            <a:lvl2pPr marL="564002" indent="0">
              <a:buNone/>
              <a:defRPr sz="2467" b="1"/>
            </a:lvl2pPr>
            <a:lvl3pPr marL="1128004" indent="0">
              <a:buNone/>
              <a:defRPr sz="2220" b="1"/>
            </a:lvl3pPr>
            <a:lvl4pPr marL="1692006" indent="0">
              <a:buNone/>
              <a:defRPr sz="1974" b="1"/>
            </a:lvl4pPr>
            <a:lvl5pPr marL="2256008" indent="0">
              <a:buNone/>
              <a:defRPr sz="1974" b="1"/>
            </a:lvl5pPr>
            <a:lvl6pPr marL="2820010" indent="0">
              <a:buNone/>
              <a:defRPr sz="1974" b="1"/>
            </a:lvl6pPr>
            <a:lvl7pPr marL="3384012" indent="0">
              <a:buNone/>
              <a:defRPr sz="1974" b="1"/>
            </a:lvl7pPr>
            <a:lvl8pPr marL="3948013" indent="0">
              <a:buNone/>
              <a:defRPr sz="1974" b="1"/>
            </a:lvl8pPr>
            <a:lvl9pPr marL="4512015" indent="0">
              <a:buNone/>
              <a:defRPr sz="197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090173"/>
            <a:ext cx="6396193" cy="45451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73824"/>
            <a:ext cx="6427693" cy="1016349"/>
          </a:xfrm>
        </p:spPr>
        <p:txBody>
          <a:bodyPr anchor="b"/>
          <a:lstStyle>
            <a:lvl1pPr marL="0" indent="0">
              <a:buNone/>
              <a:defRPr sz="2961" b="1"/>
            </a:lvl1pPr>
            <a:lvl2pPr marL="564002" indent="0">
              <a:buNone/>
              <a:defRPr sz="2467" b="1"/>
            </a:lvl2pPr>
            <a:lvl3pPr marL="1128004" indent="0">
              <a:buNone/>
              <a:defRPr sz="2220" b="1"/>
            </a:lvl3pPr>
            <a:lvl4pPr marL="1692006" indent="0">
              <a:buNone/>
              <a:defRPr sz="1974" b="1"/>
            </a:lvl4pPr>
            <a:lvl5pPr marL="2256008" indent="0">
              <a:buNone/>
              <a:defRPr sz="1974" b="1"/>
            </a:lvl5pPr>
            <a:lvl6pPr marL="2820010" indent="0">
              <a:buNone/>
              <a:defRPr sz="1974" b="1"/>
            </a:lvl6pPr>
            <a:lvl7pPr marL="3384012" indent="0">
              <a:buNone/>
              <a:defRPr sz="1974" b="1"/>
            </a:lvl7pPr>
            <a:lvl8pPr marL="3948013" indent="0">
              <a:buNone/>
              <a:defRPr sz="1974" b="1"/>
            </a:lvl8pPr>
            <a:lvl9pPr marL="4512015" indent="0">
              <a:buNone/>
              <a:defRPr sz="197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090173"/>
            <a:ext cx="6427693" cy="45451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99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529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33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3986"/>
            <a:ext cx="4876383" cy="1973951"/>
          </a:xfrm>
        </p:spPr>
        <p:txBody>
          <a:bodyPr anchor="b"/>
          <a:lstStyle>
            <a:lvl1pPr>
              <a:defRPr sz="394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18053"/>
            <a:ext cx="7654171" cy="6011933"/>
          </a:xfrm>
        </p:spPr>
        <p:txBody>
          <a:bodyPr/>
          <a:lstStyle>
            <a:lvl1pPr>
              <a:defRPr sz="3948"/>
            </a:lvl1pPr>
            <a:lvl2pPr>
              <a:defRPr sz="3454"/>
            </a:lvl2pPr>
            <a:lvl3pPr>
              <a:defRPr sz="2961"/>
            </a:lvl3pPr>
            <a:lvl4pPr>
              <a:defRPr sz="2467"/>
            </a:lvl4pPr>
            <a:lvl5pPr>
              <a:defRPr sz="2467"/>
            </a:lvl5pPr>
            <a:lvl6pPr>
              <a:defRPr sz="2467"/>
            </a:lvl6pPr>
            <a:lvl7pPr>
              <a:defRPr sz="2467"/>
            </a:lvl7pPr>
            <a:lvl8pPr>
              <a:defRPr sz="2467"/>
            </a:lvl8pPr>
            <a:lvl9pPr>
              <a:defRPr sz="2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37936"/>
            <a:ext cx="4876383" cy="4701841"/>
          </a:xfrm>
        </p:spPr>
        <p:txBody>
          <a:bodyPr/>
          <a:lstStyle>
            <a:lvl1pPr marL="0" indent="0">
              <a:buNone/>
              <a:defRPr sz="1974"/>
            </a:lvl1pPr>
            <a:lvl2pPr marL="564002" indent="0">
              <a:buNone/>
              <a:defRPr sz="1727"/>
            </a:lvl2pPr>
            <a:lvl3pPr marL="1128004" indent="0">
              <a:buNone/>
              <a:defRPr sz="1480"/>
            </a:lvl3pPr>
            <a:lvl4pPr marL="1692006" indent="0">
              <a:buNone/>
              <a:defRPr sz="1234"/>
            </a:lvl4pPr>
            <a:lvl5pPr marL="2256008" indent="0">
              <a:buNone/>
              <a:defRPr sz="1234"/>
            </a:lvl5pPr>
            <a:lvl6pPr marL="2820010" indent="0">
              <a:buNone/>
              <a:defRPr sz="1234"/>
            </a:lvl6pPr>
            <a:lvl7pPr marL="3384012" indent="0">
              <a:buNone/>
              <a:defRPr sz="1234"/>
            </a:lvl7pPr>
            <a:lvl8pPr marL="3948013" indent="0">
              <a:buNone/>
              <a:defRPr sz="1234"/>
            </a:lvl8pPr>
            <a:lvl9pPr marL="4512015" indent="0">
              <a:buNone/>
              <a:defRPr sz="12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15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3986"/>
            <a:ext cx="4876383" cy="1973951"/>
          </a:xfrm>
        </p:spPr>
        <p:txBody>
          <a:bodyPr anchor="b"/>
          <a:lstStyle>
            <a:lvl1pPr>
              <a:defRPr sz="394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18053"/>
            <a:ext cx="7654171" cy="6011933"/>
          </a:xfrm>
        </p:spPr>
        <p:txBody>
          <a:bodyPr anchor="t"/>
          <a:lstStyle>
            <a:lvl1pPr marL="0" indent="0">
              <a:buNone/>
              <a:defRPr sz="3948"/>
            </a:lvl1pPr>
            <a:lvl2pPr marL="564002" indent="0">
              <a:buNone/>
              <a:defRPr sz="3454"/>
            </a:lvl2pPr>
            <a:lvl3pPr marL="1128004" indent="0">
              <a:buNone/>
              <a:defRPr sz="2961"/>
            </a:lvl3pPr>
            <a:lvl4pPr marL="1692006" indent="0">
              <a:buNone/>
              <a:defRPr sz="2467"/>
            </a:lvl4pPr>
            <a:lvl5pPr marL="2256008" indent="0">
              <a:buNone/>
              <a:defRPr sz="2467"/>
            </a:lvl5pPr>
            <a:lvl6pPr marL="2820010" indent="0">
              <a:buNone/>
              <a:defRPr sz="2467"/>
            </a:lvl6pPr>
            <a:lvl7pPr marL="3384012" indent="0">
              <a:buNone/>
              <a:defRPr sz="2467"/>
            </a:lvl7pPr>
            <a:lvl8pPr marL="3948013" indent="0">
              <a:buNone/>
              <a:defRPr sz="2467"/>
            </a:lvl8pPr>
            <a:lvl9pPr marL="4512015" indent="0">
              <a:buNone/>
              <a:defRPr sz="24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37936"/>
            <a:ext cx="4876383" cy="4701841"/>
          </a:xfrm>
        </p:spPr>
        <p:txBody>
          <a:bodyPr/>
          <a:lstStyle>
            <a:lvl1pPr marL="0" indent="0">
              <a:buNone/>
              <a:defRPr sz="1974"/>
            </a:lvl1pPr>
            <a:lvl2pPr marL="564002" indent="0">
              <a:buNone/>
              <a:defRPr sz="1727"/>
            </a:lvl2pPr>
            <a:lvl3pPr marL="1128004" indent="0">
              <a:buNone/>
              <a:defRPr sz="1480"/>
            </a:lvl3pPr>
            <a:lvl4pPr marL="1692006" indent="0">
              <a:buNone/>
              <a:defRPr sz="1234"/>
            </a:lvl4pPr>
            <a:lvl5pPr marL="2256008" indent="0">
              <a:buNone/>
              <a:defRPr sz="1234"/>
            </a:lvl5pPr>
            <a:lvl6pPr marL="2820010" indent="0">
              <a:buNone/>
              <a:defRPr sz="1234"/>
            </a:lvl6pPr>
            <a:lvl7pPr marL="3384012" indent="0">
              <a:buNone/>
              <a:defRPr sz="1234"/>
            </a:lvl7pPr>
            <a:lvl8pPr marL="3948013" indent="0">
              <a:buNone/>
              <a:defRPr sz="1234"/>
            </a:lvl8pPr>
            <a:lvl9pPr marL="4512015" indent="0">
              <a:buNone/>
              <a:defRPr sz="12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867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0406"/>
            <a:ext cx="13040439" cy="163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52027"/>
            <a:ext cx="13040439" cy="536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40971"/>
            <a:ext cx="3401854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699C-C1BB-4B29-BE71-5413FD15B624}" type="datetimeFigureOut">
              <a:rPr lang="x-none" smtClean="0"/>
              <a:t>16.09.2019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40971"/>
            <a:ext cx="5102781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40971"/>
            <a:ext cx="3401854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6B95-FEC3-40A1-A299-09A6A9B40F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170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28004" rtl="0" eaLnBrk="1" latinLnBrk="0" hangingPunct="1">
        <a:lnSpc>
          <a:spcPct val="90000"/>
        </a:lnSpc>
        <a:spcBef>
          <a:spcPct val="0"/>
        </a:spcBef>
        <a:buNone/>
        <a:defRPr sz="54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001" indent="-282001" algn="l" defTabSz="1128004" rtl="0" eaLnBrk="1" latinLnBrk="0" hangingPunct="1">
        <a:lnSpc>
          <a:spcPct val="90000"/>
        </a:lnSpc>
        <a:spcBef>
          <a:spcPts val="1234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46003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1" kern="1200">
          <a:solidFill>
            <a:schemeClr val="tx1"/>
          </a:solidFill>
          <a:latin typeface="+mn-lt"/>
          <a:ea typeface="+mn-ea"/>
          <a:cs typeface="+mn-cs"/>
        </a:defRPr>
      </a:lvl2pPr>
      <a:lvl3pPr marL="1410005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7" kern="1200">
          <a:solidFill>
            <a:schemeClr val="tx1"/>
          </a:solidFill>
          <a:latin typeface="+mn-lt"/>
          <a:ea typeface="+mn-ea"/>
          <a:cs typeface="+mn-cs"/>
        </a:defRPr>
      </a:lvl3pPr>
      <a:lvl4pPr marL="1974007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538009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11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666012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4230014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794016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1pPr>
      <a:lvl2pPr marL="564002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1128004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692006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256008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2820010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384012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3948013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512015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3" Type="http://schemas.openxmlformats.org/officeDocument/2006/relationships/image" Target="../media/image17.png"/><Relationship Id="rId21" Type="http://schemas.openxmlformats.org/officeDocument/2006/relationships/image" Target="NULL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NULL"/><Relationship Id="rId2" Type="http://schemas.openxmlformats.org/officeDocument/2006/relationships/image" Target="../media/image16.jpe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8.png"/><Relationship Id="rId15" Type="http://schemas.openxmlformats.org/officeDocument/2006/relationships/image" Target="NULL"/><Relationship Id="rId10" Type="http://schemas.openxmlformats.org/officeDocument/2006/relationships/image" Target="../media/image20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1.sv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53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0" Type="http://schemas.openxmlformats.org/officeDocument/2006/relationships/image" Target="../media/image49.sv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9E764D0-139F-48EE-BF03-59253619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"/>
          <a:stretch/>
        </p:blipFill>
        <p:spPr>
          <a:xfrm>
            <a:off x="0" y="2"/>
            <a:ext cx="15119344" cy="8459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CF72500-2E05-4839-83B1-B9FE5B32DACA}"/>
              </a:ext>
            </a:extLst>
          </p:cNvPr>
          <p:cNvSpPr/>
          <p:nvPr/>
        </p:nvSpPr>
        <p:spPr>
          <a:xfrm>
            <a:off x="1" y="1"/>
            <a:ext cx="7559674" cy="8459788"/>
          </a:xfrm>
          <a:prstGeom prst="rect">
            <a:avLst/>
          </a:prstGeom>
          <a:gradFill flip="none" rotWithShape="1">
            <a:gsLst>
              <a:gs pos="59000">
                <a:srgbClr val="043673">
                  <a:shade val="30000"/>
                  <a:satMod val="115000"/>
                  <a:alpha val="42000"/>
                </a:srgbClr>
              </a:gs>
              <a:gs pos="100000">
                <a:srgbClr val="00B7F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75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2D25D1B-7D70-4B66-8EAC-E0129041F24B}"/>
              </a:ext>
            </a:extLst>
          </p:cNvPr>
          <p:cNvSpPr/>
          <p:nvPr/>
        </p:nvSpPr>
        <p:spPr>
          <a:xfrm>
            <a:off x="7559674" y="0"/>
            <a:ext cx="7559676" cy="845978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FC17A5A-285F-4D3C-919C-6275B8BCDA47}"/>
              </a:ext>
            </a:extLst>
          </p:cNvPr>
          <p:cNvSpPr/>
          <p:nvPr/>
        </p:nvSpPr>
        <p:spPr>
          <a:xfrm>
            <a:off x="8255742" y="3202603"/>
            <a:ext cx="66504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ПРОГРАММА 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«ЦИФРОВОЙ </a:t>
            </a:r>
            <a:r>
              <a:rPr lang="en-US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C6AC8F-8C03-450C-9738-D6BF6BF7A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62" y="848998"/>
            <a:ext cx="4649161" cy="12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E32250E-83B0-4825-B197-98370C2FD5EB}"/>
              </a:ext>
            </a:extLst>
          </p:cNvPr>
          <p:cNvGrpSpPr/>
          <p:nvPr/>
        </p:nvGrpSpPr>
        <p:grpSpPr>
          <a:xfrm>
            <a:off x="7237055" y="5456352"/>
            <a:ext cx="856698" cy="688128"/>
            <a:chOff x="4830676" y="5875678"/>
            <a:chExt cx="856698" cy="688128"/>
          </a:xfrm>
        </p:grpSpPr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C8B9142C-3CC8-4B06-9EF9-B9C9FF91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676" y="5875678"/>
              <a:ext cx="856698" cy="611792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C7FD8C4F-9DB0-4636-A418-F78B5F8E41AC}"/>
                </a:ext>
              </a:extLst>
            </p:cNvPr>
            <p:cNvSpPr/>
            <p:nvPr/>
          </p:nvSpPr>
          <p:spPr>
            <a:xfrm>
              <a:off x="4868231" y="6302196"/>
              <a:ext cx="78258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Эстония</a:t>
              </a:r>
              <a:endPara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1DF9B1CA-4361-4B2B-83FE-0D2E2A9C6E79}"/>
              </a:ext>
            </a:extLst>
          </p:cNvPr>
          <p:cNvGrpSpPr/>
          <p:nvPr/>
        </p:nvGrpSpPr>
        <p:grpSpPr>
          <a:xfrm>
            <a:off x="8936069" y="5349019"/>
            <a:ext cx="1146242" cy="798205"/>
            <a:chOff x="6529690" y="5744281"/>
            <a:chExt cx="1146242" cy="798205"/>
          </a:xfrm>
        </p:grpSpPr>
        <p:pic>
          <p:nvPicPr>
            <p:cNvPr id="1030" name="Picture 6" descr="http://www.budoshop.ru/images/gal/1146/goods_1146_0_thumb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148" y="5744281"/>
              <a:ext cx="738728" cy="66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C7FD8C4F-9DB0-4636-A418-F78B5F8E41AC}"/>
                </a:ext>
              </a:extLst>
            </p:cNvPr>
            <p:cNvSpPr/>
            <p:nvPr/>
          </p:nvSpPr>
          <p:spPr>
            <a:xfrm>
              <a:off x="6529690" y="6288570"/>
              <a:ext cx="114624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Юж. Корея</a:t>
              </a:r>
              <a:endPara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6F9C6C5-8828-4E5F-B7C0-1E82338CE074}"/>
              </a:ext>
            </a:extLst>
          </p:cNvPr>
          <p:cNvGrpSpPr/>
          <p:nvPr/>
        </p:nvGrpSpPr>
        <p:grpSpPr>
          <a:xfrm>
            <a:off x="8162516" y="5470247"/>
            <a:ext cx="878766" cy="660394"/>
            <a:chOff x="5756137" y="5889573"/>
            <a:chExt cx="878766" cy="660394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C7FD8C4F-9DB0-4636-A418-F78B5F8E41AC}"/>
                </a:ext>
              </a:extLst>
            </p:cNvPr>
            <p:cNvSpPr/>
            <p:nvPr/>
          </p:nvSpPr>
          <p:spPr>
            <a:xfrm>
              <a:off x="5756137" y="6288357"/>
              <a:ext cx="8787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Сингапур</a:t>
              </a:r>
              <a:endPara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34" name="Picture 10" descr="Ð¤Ð°Ð¹Ð»:Flag of Singapore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042" y="5889573"/>
              <a:ext cx="691911" cy="42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8286640"/>
            <a:ext cx="15119349" cy="18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91BC256-DD87-443D-A8E5-34223EE3FFFA}"/>
              </a:ext>
            </a:extLst>
          </p:cNvPr>
          <p:cNvSpPr/>
          <p:nvPr/>
        </p:nvSpPr>
        <p:spPr>
          <a:xfrm>
            <a:off x="3559011" y="1864988"/>
            <a:ext cx="2332799" cy="2332799"/>
          </a:xfrm>
          <a:prstGeom prst="ellipse">
            <a:avLst/>
          </a:prstGeom>
          <a:gradFill>
            <a:gsLst>
              <a:gs pos="0">
                <a:srgbClr val="00204D"/>
              </a:gs>
              <a:gs pos="100000">
                <a:srgbClr val="00B7F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58" tIns="45479" rIns="90958" bIns="45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791"/>
          </a:p>
        </p:txBody>
      </p:sp>
      <p:sp>
        <p:nvSpPr>
          <p:cNvPr id="154" name="Овал 153">
            <a:extLst>
              <a:ext uri="{FF2B5EF4-FFF2-40B4-BE49-F238E27FC236}">
                <a16:creationId xmlns="" xmlns:a16="http://schemas.microsoft.com/office/drawing/2014/main" id="{7850339A-3D6F-48EF-9A37-5F257D06E3CE}"/>
              </a:ext>
            </a:extLst>
          </p:cNvPr>
          <p:cNvSpPr/>
          <p:nvPr/>
        </p:nvSpPr>
        <p:spPr>
          <a:xfrm>
            <a:off x="549637" y="1864988"/>
            <a:ext cx="2332799" cy="2332799"/>
          </a:xfrm>
          <a:prstGeom prst="ellipse">
            <a:avLst/>
          </a:prstGeom>
          <a:gradFill>
            <a:gsLst>
              <a:gs pos="0">
                <a:srgbClr val="00204D"/>
              </a:gs>
              <a:gs pos="100000">
                <a:srgbClr val="00B7F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58" tIns="45479" rIns="90958" bIns="45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791"/>
          </a:p>
        </p:txBody>
      </p:sp>
      <p:sp>
        <p:nvSpPr>
          <p:cNvPr id="187" name="Овал 186">
            <a:extLst>
              <a:ext uri="{FF2B5EF4-FFF2-40B4-BE49-F238E27FC236}">
                <a16:creationId xmlns="" xmlns:a16="http://schemas.microsoft.com/office/drawing/2014/main" id="{B2E2FE0C-BCF3-4D9A-916A-2DCA462F66C5}"/>
              </a:ext>
            </a:extLst>
          </p:cNvPr>
          <p:cNvSpPr/>
          <p:nvPr/>
        </p:nvSpPr>
        <p:spPr>
          <a:xfrm>
            <a:off x="6473244" y="1864988"/>
            <a:ext cx="2332799" cy="2332799"/>
          </a:xfrm>
          <a:prstGeom prst="ellipse">
            <a:avLst/>
          </a:prstGeom>
          <a:gradFill>
            <a:gsLst>
              <a:gs pos="0">
                <a:srgbClr val="00204D"/>
              </a:gs>
              <a:gs pos="100000">
                <a:srgbClr val="00B7F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58" tIns="45479" rIns="90958" bIns="45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791"/>
          </a:p>
        </p:txBody>
      </p:sp>
      <p:sp>
        <p:nvSpPr>
          <p:cNvPr id="188" name="Овал 187">
            <a:extLst>
              <a:ext uri="{FF2B5EF4-FFF2-40B4-BE49-F238E27FC236}">
                <a16:creationId xmlns="" xmlns:a16="http://schemas.microsoft.com/office/drawing/2014/main" id="{2AA4D81F-24C1-40DA-A0F2-2E5E4955923D}"/>
              </a:ext>
            </a:extLst>
          </p:cNvPr>
          <p:cNvSpPr/>
          <p:nvPr/>
        </p:nvSpPr>
        <p:spPr>
          <a:xfrm>
            <a:off x="9342153" y="1864988"/>
            <a:ext cx="2332799" cy="2332799"/>
          </a:xfrm>
          <a:prstGeom prst="ellipse">
            <a:avLst/>
          </a:prstGeom>
          <a:gradFill>
            <a:gsLst>
              <a:gs pos="0">
                <a:srgbClr val="00204D"/>
              </a:gs>
              <a:gs pos="100000">
                <a:srgbClr val="00B7F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58" tIns="45479" rIns="90958" bIns="45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791"/>
          </a:p>
        </p:txBody>
      </p:sp>
      <p:sp>
        <p:nvSpPr>
          <p:cNvPr id="191" name="Овал 190">
            <a:extLst>
              <a:ext uri="{FF2B5EF4-FFF2-40B4-BE49-F238E27FC236}">
                <a16:creationId xmlns="" xmlns:a16="http://schemas.microsoft.com/office/drawing/2014/main" id="{51D10CD9-6466-4FDB-B4CB-334C1741284B}"/>
              </a:ext>
            </a:extLst>
          </p:cNvPr>
          <p:cNvSpPr/>
          <p:nvPr/>
        </p:nvSpPr>
        <p:spPr>
          <a:xfrm>
            <a:off x="12211063" y="1864988"/>
            <a:ext cx="2332799" cy="2332799"/>
          </a:xfrm>
          <a:prstGeom prst="ellipse">
            <a:avLst/>
          </a:prstGeom>
          <a:gradFill>
            <a:gsLst>
              <a:gs pos="0">
                <a:srgbClr val="00204D"/>
              </a:gs>
              <a:gs pos="100000">
                <a:srgbClr val="00B7F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58" tIns="45479" rIns="90958" bIns="45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791"/>
          </a:p>
        </p:txBody>
      </p:sp>
      <p:sp>
        <p:nvSpPr>
          <p:cNvPr id="16" name="Rectangle 116">
            <a:extLst>
              <a:ext uri="{FF2B5EF4-FFF2-40B4-BE49-F238E27FC236}">
                <a16:creationId xmlns="" xmlns:a16="http://schemas.microsoft.com/office/drawing/2014/main" id="{0EA0663C-EFC5-4FA8-B746-2ED140B97647}"/>
              </a:ext>
            </a:extLst>
          </p:cNvPr>
          <p:cNvSpPr/>
          <p:nvPr/>
        </p:nvSpPr>
        <p:spPr>
          <a:xfrm>
            <a:off x="12098860" y="914378"/>
            <a:ext cx="2557203" cy="7973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>
            <a:spAutoFit/>
          </a:bodyPr>
          <a:lstStyle/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ИННОВАЦИОННОЙ </a:t>
            </a:r>
          </a:p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</a:t>
            </a:r>
          </a:p>
        </p:txBody>
      </p:sp>
      <p:sp>
        <p:nvSpPr>
          <p:cNvPr id="17" name="Rectangle 107">
            <a:extLst>
              <a:ext uri="{FF2B5EF4-FFF2-40B4-BE49-F238E27FC236}">
                <a16:creationId xmlns="" xmlns:a16="http://schemas.microsoft.com/office/drawing/2014/main" id="{11A4A16E-B259-4460-9D7A-C8D5418FDAE8}"/>
              </a:ext>
            </a:extLst>
          </p:cNvPr>
          <p:cNvSpPr/>
          <p:nvPr/>
        </p:nvSpPr>
        <p:spPr>
          <a:xfrm>
            <a:off x="9217967" y="914378"/>
            <a:ext cx="2581169" cy="7973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>
            <a:spAutoFit/>
          </a:bodyPr>
          <a:lstStyle/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ЧЕЛОВЕЧЕСКОГО </a:t>
            </a:r>
          </a:p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КАПИТАЛА</a:t>
            </a:r>
          </a:p>
        </p:txBody>
      </p:sp>
      <p:sp>
        <p:nvSpPr>
          <p:cNvPr id="18" name="Rectangle 106">
            <a:extLst>
              <a:ext uri="{FF2B5EF4-FFF2-40B4-BE49-F238E27FC236}">
                <a16:creationId xmlns="" xmlns:a16="http://schemas.microsoft.com/office/drawing/2014/main" id="{1DD2BF37-C7A4-4150-ACE3-D99770D34F49}"/>
              </a:ext>
            </a:extLst>
          </p:cNvPr>
          <p:cNvSpPr/>
          <p:nvPr/>
        </p:nvSpPr>
        <p:spPr>
          <a:xfrm>
            <a:off x="3780227" y="914378"/>
            <a:ext cx="1889308" cy="7973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>
            <a:spAutoFit/>
          </a:bodyPr>
          <a:lstStyle/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НА ЦИФРОВОЕ</a:t>
            </a:r>
            <a:b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ГОСУДАРСТВО</a:t>
            </a:r>
          </a:p>
        </p:txBody>
      </p:sp>
      <p:sp>
        <p:nvSpPr>
          <p:cNvPr id="19" name="Rectangle 108">
            <a:extLst>
              <a:ext uri="{FF2B5EF4-FFF2-40B4-BE49-F238E27FC236}">
                <a16:creationId xmlns="" xmlns:a16="http://schemas.microsoft.com/office/drawing/2014/main" id="{48183977-6469-422F-80A7-DFA5CAD6A79B}"/>
              </a:ext>
            </a:extLst>
          </p:cNvPr>
          <p:cNvSpPr/>
          <p:nvPr/>
        </p:nvSpPr>
        <p:spPr>
          <a:xfrm>
            <a:off x="6349058" y="914378"/>
            <a:ext cx="2581169" cy="7973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>
            <a:spAutoFit/>
          </a:bodyPr>
          <a:lstStyle/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ЦИФРОВОГО</a:t>
            </a:r>
            <a:b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ШЕЛКОВОГО ПУТИ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="" xmlns:a16="http://schemas.microsoft.com/office/drawing/2014/main" id="{6F0BBB3C-C9B9-4450-9427-3A61D805C844}"/>
              </a:ext>
            </a:extLst>
          </p:cNvPr>
          <p:cNvSpPr/>
          <p:nvPr/>
        </p:nvSpPr>
        <p:spPr>
          <a:xfrm>
            <a:off x="618070" y="914378"/>
            <a:ext cx="2194870" cy="7973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>
            <a:spAutoFit/>
          </a:bodyPr>
          <a:lstStyle/>
          <a:p>
            <a:pPr algn="ctr" defTabSz="162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7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ОТРАСЛЕЙ ЭКОНОМИКИ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AC5C4F7B-E929-47FF-936B-5549B005A5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75346" y="2311074"/>
            <a:ext cx="1204229" cy="1417758"/>
            <a:chOff x="332" y="4452"/>
            <a:chExt cx="626" cy="737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F6DEABE0-A2EF-4FF5-9ED0-4966E12C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4969"/>
              <a:ext cx="45" cy="41"/>
            </a:xfrm>
            <a:custGeom>
              <a:avLst/>
              <a:gdLst>
                <a:gd name="T0" fmla="*/ 4 w 19"/>
                <a:gd name="T1" fmla="*/ 17 h 17"/>
                <a:gd name="T2" fmla="*/ 1 w 19"/>
                <a:gd name="T3" fmla="*/ 16 h 17"/>
                <a:gd name="T4" fmla="*/ 2 w 19"/>
                <a:gd name="T5" fmla="*/ 12 h 17"/>
                <a:gd name="T6" fmla="*/ 13 w 19"/>
                <a:gd name="T7" fmla="*/ 1 h 17"/>
                <a:gd name="T8" fmla="*/ 17 w 19"/>
                <a:gd name="T9" fmla="*/ 1 h 17"/>
                <a:gd name="T10" fmla="*/ 18 w 19"/>
                <a:gd name="T11" fmla="*/ 5 h 17"/>
                <a:gd name="T12" fmla="*/ 6 w 19"/>
                <a:gd name="T13" fmla="*/ 16 h 17"/>
                <a:gd name="T14" fmla="*/ 4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4" y="17"/>
                  </a:moveTo>
                  <a:cubicBezTo>
                    <a:pt x="3" y="17"/>
                    <a:pt x="2" y="17"/>
                    <a:pt x="1" y="16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6" y="8"/>
                    <a:pt x="10" y="5"/>
                    <a:pt x="13" y="1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9" y="2"/>
                    <a:pt x="19" y="4"/>
                    <a:pt x="18" y="5"/>
                  </a:cubicBezTo>
                  <a:cubicBezTo>
                    <a:pt x="14" y="9"/>
                    <a:pt x="10" y="13"/>
                    <a:pt x="6" y="16"/>
                  </a:cubicBezTo>
                  <a:cubicBezTo>
                    <a:pt x="5" y="17"/>
                    <a:pt x="4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13F5226F-1535-4F2A-B5A2-3BA92FD39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" y="4452"/>
              <a:ext cx="626" cy="472"/>
            </a:xfrm>
            <a:custGeom>
              <a:avLst/>
              <a:gdLst>
                <a:gd name="T0" fmla="*/ 241 w 262"/>
                <a:gd name="T1" fmla="*/ 198 h 198"/>
                <a:gd name="T2" fmla="*/ 251 w 262"/>
                <a:gd name="T3" fmla="*/ 166 h 198"/>
                <a:gd name="T4" fmla="*/ 257 w 262"/>
                <a:gd name="T5" fmla="*/ 167 h 198"/>
                <a:gd name="T6" fmla="*/ 242 w 262"/>
                <a:gd name="T7" fmla="*/ 198 h 198"/>
                <a:gd name="T8" fmla="*/ 13 w 262"/>
                <a:gd name="T9" fmla="*/ 190 h 198"/>
                <a:gd name="T10" fmla="*/ 5 w 262"/>
                <a:gd name="T11" fmla="*/ 157 h 198"/>
                <a:gd name="T12" fmla="*/ 19 w 262"/>
                <a:gd name="T13" fmla="*/ 187 h 198"/>
                <a:gd name="T14" fmla="*/ 16 w 262"/>
                <a:gd name="T15" fmla="*/ 192 h 198"/>
                <a:gd name="T16" fmla="*/ 259 w 262"/>
                <a:gd name="T17" fmla="*/ 139 h 198"/>
                <a:gd name="T18" fmla="*/ 256 w 262"/>
                <a:gd name="T19" fmla="*/ 131 h 198"/>
                <a:gd name="T20" fmla="*/ 256 w 262"/>
                <a:gd name="T21" fmla="*/ 102 h 198"/>
                <a:gd name="T22" fmla="*/ 262 w 262"/>
                <a:gd name="T23" fmla="*/ 131 h 198"/>
                <a:gd name="T24" fmla="*/ 259 w 262"/>
                <a:gd name="T25" fmla="*/ 139 h 198"/>
                <a:gd name="T26" fmla="*/ 3 w 262"/>
                <a:gd name="T27" fmla="*/ 132 h 198"/>
                <a:gd name="T28" fmla="*/ 4 w 262"/>
                <a:gd name="T29" fmla="*/ 97 h 198"/>
                <a:gd name="T30" fmla="*/ 10 w 262"/>
                <a:gd name="T31" fmla="*/ 99 h 198"/>
                <a:gd name="T32" fmla="*/ 3 w 262"/>
                <a:gd name="T33" fmla="*/ 132 h 198"/>
                <a:gd name="T34" fmla="*/ 244 w 262"/>
                <a:gd name="T35" fmla="*/ 77 h 198"/>
                <a:gd name="T36" fmla="*/ 228 w 262"/>
                <a:gd name="T37" fmla="*/ 47 h 198"/>
                <a:gd name="T38" fmla="*/ 249 w 262"/>
                <a:gd name="T39" fmla="*/ 74 h 198"/>
                <a:gd name="T40" fmla="*/ 246 w 262"/>
                <a:gd name="T41" fmla="*/ 79 h 198"/>
                <a:gd name="T42" fmla="*/ 17 w 262"/>
                <a:gd name="T43" fmla="*/ 72 h 198"/>
                <a:gd name="T44" fmla="*/ 35 w 262"/>
                <a:gd name="T45" fmla="*/ 42 h 198"/>
                <a:gd name="T46" fmla="*/ 39 w 262"/>
                <a:gd name="T47" fmla="*/ 46 h 198"/>
                <a:gd name="T48" fmla="*/ 19 w 262"/>
                <a:gd name="T49" fmla="*/ 72 h 198"/>
                <a:gd name="T50" fmla="*/ 205 w 262"/>
                <a:gd name="T51" fmla="*/ 30 h 198"/>
                <a:gd name="T52" fmla="*/ 177 w 262"/>
                <a:gd name="T53" fmla="*/ 12 h 198"/>
                <a:gd name="T54" fmla="*/ 209 w 262"/>
                <a:gd name="T55" fmla="*/ 26 h 198"/>
                <a:gd name="T56" fmla="*/ 207 w 262"/>
                <a:gd name="T57" fmla="*/ 31 h 198"/>
                <a:gd name="T58" fmla="*/ 58 w 262"/>
                <a:gd name="T59" fmla="*/ 25 h 198"/>
                <a:gd name="T60" fmla="*/ 88 w 262"/>
                <a:gd name="T61" fmla="*/ 7 h 198"/>
                <a:gd name="T62" fmla="*/ 90 w 262"/>
                <a:gd name="T63" fmla="*/ 13 h 198"/>
                <a:gd name="T64" fmla="*/ 61 w 262"/>
                <a:gd name="T65" fmla="*/ 27 h 198"/>
                <a:gd name="T66" fmla="*/ 150 w 262"/>
                <a:gd name="T67" fmla="*/ 7 h 198"/>
                <a:gd name="T68" fmla="*/ 116 w 262"/>
                <a:gd name="T69" fmla="*/ 4 h 198"/>
                <a:gd name="T70" fmla="*/ 150 w 262"/>
                <a:gd name="T71" fmla="*/ 1 h 198"/>
                <a:gd name="T72" fmla="*/ 150 w 262"/>
                <a:gd name="T73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198">
                  <a:moveTo>
                    <a:pt x="242" y="198"/>
                  </a:moveTo>
                  <a:cubicBezTo>
                    <a:pt x="242" y="198"/>
                    <a:pt x="241" y="198"/>
                    <a:pt x="241" y="198"/>
                  </a:cubicBezTo>
                  <a:cubicBezTo>
                    <a:pt x="239" y="197"/>
                    <a:pt x="239" y="195"/>
                    <a:pt x="239" y="194"/>
                  </a:cubicBezTo>
                  <a:cubicBezTo>
                    <a:pt x="245" y="185"/>
                    <a:pt x="249" y="175"/>
                    <a:pt x="251" y="166"/>
                  </a:cubicBezTo>
                  <a:cubicBezTo>
                    <a:pt x="252" y="164"/>
                    <a:pt x="253" y="163"/>
                    <a:pt x="255" y="164"/>
                  </a:cubicBezTo>
                  <a:cubicBezTo>
                    <a:pt x="257" y="164"/>
                    <a:pt x="258" y="166"/>
                    <a:pt x="257" y="167"/>
                  </a:cubicBezTo>
                  <a:cubicBezTo>
                    <a:pt x="254" y="178"/>
                    <a:pt x="250" y="187"/>
                    <a:pt x="245" y="197"/>
                  </a:cubicBezTo>
                  <a:cubicBezTo>
                    <a:pt x="244" y="198"/>
                    <a:pt x="243" y="198"/>
                    <a:pt x="242" y="198"/>
                  </a:cubicBezTo>
                  <a:close/>
                  <a:moveTo>
                    <a:pt x="16" y="192"/>
                  </a:moveTo>
                  <a:cubicBezTo>
                    <a:pt x="15" y="192"/>
                    <a:pt x="14" y="191"/>
                    <a:pt x="13" y="190"/>
                  </a:cubicBezTo>
                  <a:cubicBezTo>
                    <a:pt x="9" y="181"/>
                    <a:pt x="5" y="170"/>
                    <a:pt x="3" y="160"/>
                  </a:cubicBezTo>
                  <a:cubicBezTo>
                    <a:pt x="2" y="158"/>
                    <a:pt x="3" y="157"/>
                    <a:pt x="5" y="157"/>
                  </a:cubicBezTo>
                  <a:cubicBezTo>
                    <a:pt x="7" y="156"/>
                    <a:pt x="8" y="157"/>
                    <a:pt x="9" y="159"/>
                  </a:cubicBezTo>
                  <a:cubicBezTo>
                    <a:pt x="11" y="169"/>
                    <a:pt x="14" y="178"/>
                    <a:pt x="19" y="187"/>
                  </a:cubicBezTo>
                  <a:cubicBezTo>
                    <a:pt x="20" y="189"/>
                    <a:pt x="19" y="191"/>
                    <a:pt x="17" y="191"/>
                  </a:cubicBezTo>
                  <a:cubicBezTo>
                    <a:pt x="17" y="192"/>
                    <a:pt x="17" y="192"/>
                    <a:pt x="16" y="192"/>
                  </a:cubicBezTo>
                  <a:close/>
                  <a:moveTo>
                    <a:pt x="259" y="139"/>
                  </a:moveTo>
                  <a:cubicBezTo>
                    <a:pt x="259" y="139"/>
                    <a:pt x="259" y="139"/>
                    <a:pt x="259" y="139"/>
                  </a:cubicBezTo>
                  <a:cubicBezTo>
                    <a:pt x="257" y="139"/>
                    <a:pt x="256" y="137"/>
                    <a:pt x="256" y="136"/>
                  </a:cubicBezTo>
                  <a:cubicBezTo>
                    <a:pt x="256" y="134"/>
                    <a:pt x="256" y="133"/>
                    <a:pt x="256" y="131"/>
                  </a:cubicBezTo>
                  <a:cubicBezTo>
                    <a:pt x="256" y="123"/>
                    <a:pt x="255" y="114"/>
                    <a:pt x="253" y="106"/>
                  </a:cubicBezTo>
                  <a:cubicBezTo>
                    <a:pt x="253" y="104"/>
                    <a:pt x="254" y="102"/>
                    <a:pt x="256" y="102"/>
                  </a:cubicBezTo>
                  <a:cubicBezTo>
                    <a:pt x="257" y="102"/>
                    <a:pt x="259" y="103"/>
                    <a:pt x="259" y="104"/>
                  </a:cubicBezTo>
                  <a:cubicBezTo>
                    <a:pt x="261" y="113"/>
                    <a:pt x="262" y="122"/>
                    <a:pt x="262" y="131"/>
                  </a:cubicBezTo>
                  <a:cubicBezTo>
                    <a:pt x="262" y="133"/>
                    <a:pt x="262" y="134"/>
                    <a:pt x="262" y="136"/>
                  </a:cubicBezTo>
                  <a:cubicBezTo>
                    <a:pt x="262" y="138"/>
                    <a:pt x="261" y="139"/>
                    <a:pt x="259" y="139"/>
                  </a:cubicBezTo>
                  <a:close/>
                  <a:moveTo>
                    <a:pt x="3" y="132"/>
                  </a:moveTo>
                  <a:cubicBezTo>
                    <a:pt x="3" y="132"/>
                    <a:pt x="3" y="132"/>
                    <a:pt x="3" y="132"/>
                  </a:cubicBezTo>
                  <a:cubicBezTo>
                    <a:pt x="1" y="131"/>
                    <a:pt x="0" y="130"/>
                    <a:pt x="0" y="128"/>
                  </a:cubicBezTo>
                  <a:cubicBezTo>
                    <a:pt x="0" y="118"/>
                    <a:pt x="1" y="107"/>
                    <a:pt x="4" y="97"/>
                  </a:cubicBezTo>
                  <a:cubicBezTo>
                    <a:pt x="5" y="95"/>
                    <a:pt x="6" y="94"/>
                    <a:pt x="8" y="95"/>
                  </a:cubicBezTo>
                  <a:cubicBezTo>
                    <a:pt x="9" y="95"/>
                    <a:pt x="10" y="97"/>
                    <a:pt x="10" y="99"/>
                  </a:cubicBezTo>
                  <a:cubicBezTo>
                    <a:pt x="7" y="108"/>
                    <a:pt x="6" y="118"/>
                    <a:pt x="6" y="129"/>
                  </a:cubicBezTo>
                  <a:cubicBezTo>
                    <a:pt x="6" y="130"/>
                    <a:pt x="4" y="132"/>
                    <a:pt x="3" y="132"/>
                  </a:cubicBezTo>
                  <a:close/>
                  <a:moveTo>
                    <a:pt x="246" y="79"/>
                  </a:moveTo>
                  <a:cubicBezTo>
                    <a:pt x="245" y="79"/>
                    <a:pt x="244" y="78"/>
                    <a:pt x="244" y="77"/>
                  </a:cubicBezTo>
                  <a:cubicBezTo>
                    <a:pt x="239" y="68"/>
                    <a:pt x="234" y="59"/>
                    <a:pt x="227" y="51"/>
                  </a:cubicBezTo>
                  <a:cubicBezTo>
                    <a:pt x="226" y="50"/>
                    <a:pt x="226" y="48"/>
                    <a:pt x="228" y="47"/>
                  </a:cubicBezTo>
                  <a:cubicBezTo>
                    <a:pt x="229" y="46"/>
                    <a:pt x="231" y="46"/>
                    <a:pt x="232" y="47"/>
                  </a:cubicBezTo>
                  <a:cubicBezTo>
                    <a:pt x="239" y="56"/>
                    <a:pt x="244" y="65"/>
                    <a:pt x="249" y="74"/>
                  </a:cubicBezTo>
                  <a:cubicBezTo>
                    <a:pt x="250" y="76"/>
                    <a:pt x="249" y="77"/>
                    <a:pt x="248" y="78"/>
                  </a:cubicBezTo>
                  <a:cubicBezTo>
                    <a:pt x="247" y="78"/>
                    <a:pt x="247" y="79"/>
                    <a:pt x="246" y="79"/>
                  </a:cubicBezTo>
                  <a:close/>
                  <a:moveTo>
                    <a:pt x="19" y="72"/>
                  </a:moveTo>
                  <a:cubicBezTo>
                    <a:pt x="18" y="72"/>
                    <a:pt x="18" y="72"/>
                    <a:pt x="17" y="72"/>
                  </a:cubicBezTo>
                  <a:cubicBezTo>
                    <a:pt x="16" y="71"/>
                    <a:pt x="15" y="69"/>
                    <a:pt x="16" y="68"/>
                  </a:cubicBezTo>
                  <a:cubicBezTo>
                    <a:pt x="21" y="58"/>
                    <a:pt x="28" y="50"/>
                    <a:pt x="35" y="42"/>
                  </a:cubicBezTo>
                  <a:cubicBezTo>
                    <a:pt x="36" y="41"/>
                    <a:pt x="38" y="41"/>
                    <a:pt x="39" y="42"/>
                  </a:cubicBezTo>
                  <a:cubicBezTo>
                    <a:pt x="40" y="43"/>
                    <a:pt x="40" y="45"/>
                    <a:pt x="39" y="46"/>
                  </a:cubicBezTo>
                  <a:cubicBezTo>
                    <a:pt x="32" y="53"/>
                    <a:pt x="26" y="62"/>
                    <a:pt x="21" y="70"/>
                  </a:cubicBezTo>
                  <a:cubicBezTo>
                    <a:pt x="21" y="71"/>
                    <a:pt x="20" y="72"/>
                    <a:pt x="19" y="72"/>
                  </a:cubicBezTo>
                  <a:close/>
                  <a:moveTo>
                    <a:pt x="207" y="31"/>
                  </a:moveTo>
                  <a:cubicBezTo>
                    <a:pt x="206" y="31"/>
                    <a:pt x="206" y="31"/>
                    <a:pt x="205" y="30"/>
                  </a:cubicBezTo>
                  <a:cubicBezTo>
                    <a:pt x="197" y="24"/>
                    <a:pt x="188" y="19"/>
                    <a:pt x="179" y="16"/>
                  </a:cubicBezTo>
                  <a:cubicBezTo>
                    <a:pt x="177" y="15"/>
                    <a:pt x="177" y="13"/>
                    <a:pt x="177" y="12"/>
                  </a:cubicBezTo>
                  <a:cubicBezTo>
                    <a:pt x="178" y="10"/>
                    <a:pt x="180" y="9"/>
                    <a:pt x="181" y="10"/>
                  </a:cubicBezTo>
                  <a:cubicBezTo>
                    <a:pt x="191" y="14"/>
                    <a:pt x="200" y="19"/>
                    <a:pt x="209" y="26"/>
                  </a:cubicBezTo>
                  <a:cubicBezTo>
                    <a:pt x="210" y="27"/>
                    <a:pt x="210" y="28"/>
                    <a:pt x="209" y="30"/>
                  </a:cubicBezTo>
                  <a:cubicBezTo>
                    <a:pt x="209" y="31"/>
                    <a:pt x="208" y="31"/>
                    <a:pt x="207" y="31"/>
                  </a:cubicBezTo>
                  <a:close/>
                  <a:moveTo>
                    <a:pt x="61" y="27"/>
                  </a:moveTo>
                  <a:cubicBezTo>
                    <a:pt x="60" y="27"/>
                    <a:pt x="59" y="26"/>
                    <a:pt x="58" y="25"/>
                  </a:cubicBezTo>
                  <a:cubicBezTo>
                    <a:pt x="57" y="24"/>
                    <a:pt x="58" y="22"/>
                    <a:pt x="59" y="21"/>
                  </a:cubicBezTo>
                  <a:cubicBezTo>
                    <a:pt x="68" y="16"/>
                    <a:pt x="78" y="11"/>
                    <a:pt x="88" y="7"/>
                  </a:cubicBezTo>
                  <a:cubicBezTo>
                    <a:pt x="89" y="7"/>
                    <a:pt x="91" y="8"/>
                    <a:pt x="91" y="9"/>
                  </a:cubicBezTo>
                  <a:cubicBezTo>
                    <a:pt x="92" y="11"/>
                    <a:pt x="91" y="12"/>
                    <a:pt x="90" y="13"/>
                  </a:cubicBezTo>
                  <a:cubicBezTo>
                    <a:pt x="80" y="16"/>
                    <a:pt x="71" y="21"/>
                    <a:pt x="62" y="26"/>
                  </a:cubicBezTo>
                  <a:cubicBezTo>
                    <a:pt x="62" y="27"/>
                    <a:pt x="61" y="27"/>
                    <a:pt x="61" y="27"/>
                  </a:cubicBezTo>
                  <a:close/>
                  <a:moveTo>
                    <a:pt x="150" y="7"/>
                  </a:moveTo>
                  <a:cubicBezTo>
                    <a:pt x="150" y="7"/>
                    <a:pt x="150" y="7"/>
                    <a:pt x="150" y="7"/>
                  </a:cubicBezTo>
                  <a:cubicBezTo>
                    <a:pt x="140" y="6"/>
                    <a:pt x="129" y="6"/>
                    <a:pt x="119" y="7"/>
                  </a:cubicBezTo>
                  <a:cubicBezTo>
                    <a:pt x="118" y="7"/>
                    <a:pt x="116" y="5"/>
                    <a:pt x="116" y="4"/>
                  </a:cubicBezTo>
                  <a:cubicBezTo>
                    <a:pt x="116" y="2"/>
                    <a:pt x="117" y="1"/>
                    <a:pt x="119" y="1"/>
                  </a:cubicBezTo>
                  <a:cubicBezTo>
                    <a:pt x="129" y="0"/>
                    <a:pt x="140" y="0"/>
                    <a:pt x="150" y="1"/>
                  </a:cubicBezTo>
                  <a:cubicBezTo>
                    <a:pt x="152" y="2"/>
                    <a:pt x="153" y="3"/>
                    <a:pt x="153" y="5"/>
                  </a:cubicBezTo>
                  <a:cubicBezTo>
                    <a:pt x="153" y="6"/>
                    <a:pt x="151" y="7"/>
                    <a:pt x="15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26129419-34DD-45B1-B798-C9902439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957"/>
              <a:ext cx="43" cy="41"/>
            </a:xfrm>
            <a:custGeom>
              <a:avLst/>
              <a:gdLst>
                <a:gd name="T0" fmla="*/ 15 w 18"/>
                <a:gd name="T1" fmla="*/ 17 h 17"/>
                <a:gd name="T2" fmla="*/ 13 w 18"/>
                <a:gd name="T3" fmla="*/ 17 h 17"/>
                <a:gd name="T4" fmla="*/ 1 w 18"/>
                <a:gd name="T5" fmla="*/ 5 h 17"/>
                <a:gd name="T6" fmla="*/ 2 w 18"/>
                <a:gd name="T7" fmla="*/ 1 h 17"/>
                <a:gd name="T8" fmla="*/ 6 w 18"/>
                <a:gd name="T9" fmla="*/ 1 h 17"/>
                <a:gd name="T10" fmla="*/ 17 w 18"/>
                <a:gd name="T11" fmla="*/ 12 h 17"/>
                <a:gd name="T12" fmla="*/ 17 w 18"/>
                <a:gd name="T13" fmla="*/ 16 h 17"/>
                <a:gd name="T14" fmla="*/ 15 w 1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5" y="17"/>
                  </a:moveTo>
                  <a:cubicBezTo>
                    <a:pt x="14" y="17"/>
                    <a:pt x="13" y="17"/>
                    <a:pt x="13" y="17"/>
                  </a:cubicBezTo>
                  <a:cubicBezTo>
                    <a:pt x="9" y="13"/>
                    <a:pt x="5" y="9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9" y="5"/>
                    <a:pt x="13" y="9"/>
                    <a:pt x="17" y="12"/>
                  </a:cubicBezTo>
                  <a:cubicBezTo>
                    <a:pt x="18" y="13"/>
                    <a:pt x="18" y="15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="" xmlns:a16="http://schemas.microsoft.com/office/drawing/2014/main" id="{6E0DC8CC-8E10-40DB-B640-90B4E33BE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" y="4633"/>
              <a:ext cx="285" cy="281"/>
            </a:xfrm>
            <a:custGeom>
              <a:avLst/>
              <a:gdLst>
                <a:gd name="T0" fmla="*/ 72 w 119"/>
                <a:gd name="T1" fmla="*/ 116 h 118"/>
                <a:gd name="T2" fmla="*/ 51 w 119"/>
                <a:gd name="T3" fmla="*/ 104 h 118"/>
                <a:gd name="T4" fmla="*/ 41 w 119"/>
                <a:gd name="T5" fmla="*/ 117 h 118"/>
                <a:gd name="T6" fmla="*/ 27 w 119"/>
                <a:gd name="T7" fmla="*/ 110 h 118"/>
                <a:gd name="T8" fmla="*/ 33 w 119"/>
                <a:gd name="T9" fmla="*/ 96 h 118"/>
                <a:gd name="T10" fmla="*/ 9 w 119"/>
                <a:gd name="T11" fmla="*/ 88 h 118"/>
                <a:gd name="T12" fmla="*/ 1 w 119"/>
                <a:gd name="T13" fmla="*/ 73 h 118"/>
                <a:gd name="T14" fmla="*/ 3 w 119"/>
                <a:gd name="T15" fmla="*/ 69 h 118"/>
                <a:gd name="T16" fmla="*/ 15 w 119"/>
                <a:gd name="T17" fmla="*/ 50 h 118"/>
                <a:gd name="T18" fmla="*/ 2 w 119"/>
                <a:gd name="T19" fmla="*/ 41 h 118"/>
                <a:gd name="T20" fmla="*/ 9 w 119"/>
                <a:gd name="T21" fmla="*/ 27 h 118"/>
                <a:gd name="T22" fmla="*/ 23 w 119"/>
                <a:gd name="T23" fmla="*/ 32 h 118"/>
                <a:gd name="T24" fmla="*/ 29 w 119"/>
                <a:gd name="T25" fmla="*/ 10 h 118"/>
                <a:gd name="T26" fmla="*/ 31 w 119"/>
                <a:gd name="T27" fmla="*/ 6 h 118"/>
                <a:gd name="T28" fmla="*/ 47 w 119"/>
                <a:gd name="T29" fmla="*/ 2 h 118"/>
                <a:gd name="T30" fmla="*/ 69 w 119"/>
                <a:gd name="T31" fmla="*/ 14 h 118"/>
                <a:gd name="T32" fmla="*/ 78 w 119"/>
                <a:gd name="T33" fmla="*/ 1 h 118"/>
                <a:gd name="T34" fmla="*/ 92 w 119"/>
                <a:gd name="T35" fmla="*/ 8 h 118"/>
                <a:gd name="T36" fmla="*/ 87 w 119"/>
                <a:gd name="T37" fmla="*/ 22 h 118"/>
                <a:gd name="T38" fmla="*/ 111 w 119"/>
                <a:gd name="T39" fmla="*/ 31 h 118"/>
                <a:gd name="T40" fmla="*/ 119 w 119"/>
                <a:gd name="T41" fmla="*/ 45 h 118"/>
                <a:gd name="T42" fmla="*/ 117 w 119"/>
                <a:gd name="T43" fmla="*/ 49 h 118"/>
                <a:gd name="T44" fmla="*/ 105 w 119"/>
                <a:gd name="T45" fmla="*/ 69 h 118"/>
                <a:gd name="T46" fmla="*/ 118 w 119"/>
                <a:gd name="T47" fmla="*/ 75 h 118"/>
                <a:gd name="T48" fmla="*/ 112 w 119"/>
                <a:gd name="T49" fmla="*/ 90 h 118"/>
                <a:gd name="T50" fmla="*/ 97 w 119"/>
                <a:gd name="T51" fmla="*/ 86 h 118"/>
                <a:gd name="T52" fmla="*/ 90 w 119"/>
                <a:gd name="T53" fmla="*/ 109 h 118"/>
                <a:gd name="T54" fmla="*/ 89 w 119"/>
                <a:gd name="T55" fmla="*/ 113 h 118"/>
                <a:gd name="T56" fmla="*/ 75 w 119"/>
                <a:gd name="T57" fmla="*/ 118 h 118"/>
                <a:gd name="T58" fmla="*/ 72 w 119"/>
                <a:gd name="T59" fmla="*/ 100 h 118"/>
                <a:gd name="T60" fmla="*/ 84 w 119"/>
                <a:gd name="T61" fmla="*/ 108 h 118"/>
                <a:gd name="T62" fmla="*/ 80 w 119"/>
                <a:gd name="T63" fmla="*/ 93 h 118"/>
                <a:gd name="T64" fmla="*/ 97 w 119"/>
                <a:gd name="T65" fmla="*/ 80 h 118"/>
                <a:gd name="T66" fmla="*/ 111 w 119"/>
                <a:gd name="T67" fmla="*/ 78 h 118"/>
                <a:gd name="T68" fmla="*/ 98 w 119"/>
                <a:gd name="T69" fmla="*/ 69 h 118"/>
                <a:gd name="T70" fmla="*/ 101 w 119"/>
                <a:gd name="T71" fmla="*/ 48 h 118"/>
                <a:gd name="T72" fmla="*/ 110 w 119"/>
                <a:gd name="T73" fmla="*/ 37 h 118"/>
                <a:gd name="T74" fmla="*/ 95 w 119"/>
                <a:gd name="T75" fmla="*/ 40 h 118"/>
                <a:gd name="T76" fmla="*/ 80 w 119"/>
                <a:gd name="T77" fmla="*/ 22 h 118"/>
                <a:gd name="T78" fmla="*/ 79 w 119"/>
                <a:gd name="T79" fmla="*/ 8 h 118"/>
                <a:gd name="T80" fmla="*/ 70 w 119"/>
                <a:gd name="T81" fmla="*/ 21 h 118"/>
                <a:gd name="T82" fmla="*/ 47 w 119"/>
                <a:gd name="T83" fmla="*/ 19 h 118"/>
                <a:gd name="T84" fmla="*/ 36 w 119"/>
                <a:gd name="T85" fmla="*/ 10 h 118"/>
                <a:gd name="T86" fmla="*/ 39 w 119"/>
                <a:gd name="T87" fmla="*/ 25 h 118"/>
                <a:gd name="T88" fmla="*/ 23 w 119"/>
                <a:gd name="T89" fmla="*/ 39 h 118"/>
                <a:gd name="T90" fmla="*/ 9 w 119"/>
                <a:gd name="T91" fmla="*/ 40 h 118"/>
                <a:gd name="T92" fmla="*/ 21 w 119"/>
                <a:gd name="T93" fmla="*/ 49 h 118"/>
                <a:gd name="T94" fmla="*/ 19 w 119"/>
                <a:gd name="T95" fmla="*/ 70 h 118"/>
                <a:gd name="T96" fmla="*/ 10 w 119"/>
                <a:gd name="T97" fmla="*/ 81 h 118"/>
                <a:gd name="T98" fmla="*/ 25 w 119"/>
                <a:gd name="T99" fmla="*/ 78 h 118"/>
                <a:gd name="T100" fmla="*/ 39 w 119"/>
                <a:gd name="T101" fmla="*/ 96 h 118"/>
                <a:gd name="T102" fmla="*/ 41 w 119"/>
                <a:gd name="T103" fmla="*/ 110 h 118"/>
                <a:gd name="T104" fmla="*/ 50 w 119"/>
                <a:gd name="T105" fmla="*/ 98 h 118"/>
                <a:gd name="T106" fmla="*/ 69 w 119"/>
                <a:gd name="T107" fmla="*/ 98 h 118"/>
                <a:gd name="T108" fmla="*/ 54 w 119"/>
                <a:gd name="T109" fmla="*/ 84 h 118"/>
                <a:gd name="T110" fmla="*/ 38 w 119"/>
                <a:gd name="T111" fmla="*/ 73 h 118"/>
                <a:gd name="T112" fmla="*/ 66 w 119"/>
                <a:gd name="T113" fmla="*/ 34 h 118"/>
                <a:gd name="T114" fmla="*/ 60 w 119"/>
                <a:gd name="T115" fmla="*/ 85 h 118"/>
                <a:gd name="T116" fmla="*/ 41 w 119"/>
                <a:gd name="T117" fmla="*/ 55 h 118"/>
                <a:gd name="T118" fmla="*/ 55 w 119"/>
                <a:gd name="T119" fmla="*/ 78 h 118"/>
                <a:gd name="T120" fmla="*/ 79 w 119"/>
                <a:gd name="T121" fmla="*/ 64 h 118"/>
                <a:gd name="T122" fmla="*/ 60 w 119"/>
                <a:gd name="T123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" h="118">
                  <a:moveTo>
                    <a:pt x="75" y="118"/>
                  </a:moveTo>
                  <a:cubicBezTo>
                    <a:pt x="74" y="118"/>
                    <a:pt x="73" y="117"/>
                    <a:pt x="72" y="116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2" y="105"/>
                    <a:pt x="56" y="105"/>
                    <a:pt x="51" y="104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17"/>
                    <a:pt x="43" y="118"/>
                    <a:pt x="41" y="117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8" y="111"/>
                    <a:pt x="28" y="111"/>
                    <a:pt x="27" y="110"/>
                  </a:cubicBezTo>
                  <a:cubicBezTo>
                    <a:pt x="27" y="109"/>
                    <a:pt x="27" y="108"/>
                    <a:pt x="28" y="10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28" y="93"/>
                    <a:pt x="24" y="88"/>
                    <a:pt x="21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88"/>
                    <a:pt x="6" y="88"/>
                    <a:pt x="5" y="86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3"/>
                    <a:pt x="0" y="72"/>
                    <a:pt x="1" y="71"/>
                  </a:cubicBezTo>
                  <a:cubicBezTo>
                    <a:pt x="1" y="70"/>
                    <a:pt x="2" y="70"/>
                    <a:pt x="3" y="69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0"/>
                    <a:pt x="14" y="55"/>
                    <a:pt x="15" y="5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4"/>
                    <a:pt x="1" y="42"/>
                    <a:pt x="2" y="4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7"/>
                    <a:pt x="9" y="27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28"/>
                    <a:pt x="30" y="24"/>
                    <a:pt x="34" y="2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30" y="7"/>
                    <a:pt x="30" y="6"/>
                    <a:pt x="31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0"/>
                    <a:pt x="47" y="1"/>
                    <a:pt x="47" y="2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8" y="13"/>
                    <a:pt x="64" y="13"/>
                    <a:pt x="69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1"/>
                    <a:pt x="77" y="1"/>
                    <a:pt x="78" y="1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2" y="8"/>
                    <a:pt x="92" y="8"/>
                  </a:cubicBezTo>
                  <a:cubicBezTo>
                    <a:pt x="92" y="9"/>
                    <a:pt x="92" y="10"/>
                    <a:pt x="92" y="1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2" y="26"/>
                    <a:pt x="96" y="30"/>
                    <a:pt x="99" y="35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2" y="30"/>
                    <a:pt x="114" y="31"/>
                    <a:pt x="114" y="32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6"/>
                    <a:pt x="119" y="47"/>
                    <a:pt x="119" y="47"/>
                  </a:cubicBezTo>
                  <a:cubicBezTo>
                    <a:pt x="119" y="48"/>
                    <a:pt x="118" y="49"/>
                    <a:pt x="117" y="49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8"/>
                    <a:pt x="106" y="64"/>
                    <a:pt x="105" y="69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7" y="74"/>
                    <a:pt x="118" y="75"/>
                    <a:pt x="118" y="75"/>
                  </a:cubicBezTo>
                  <a:cubicBezTo>
                    <a:pt x="118" y="76"/>
                    <a:pt x="118" y="77"/>
                    <a:pt x="118" y="78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2" y="92"/>
                    <a:pt x="110" y="92"/>
                    <a:pt x="108" y="92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4" y="90"/>
                    <a:pt x="90" y="94"/>
                    <a:pt x="86" y="97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1" y="109"/>
                    <a:pt x="91" y="110"/>
                    <a:pt x="90" y="111"/>
                  </a:cubicBezTo>
                  <a:cubicBezTo>
                    <a:pt x="90" y="112"/>
                    <a:pt x="90" y="112"/>
                    <a:pt x="89" y="113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5" y="118"/>
                  </a:cubicBezTo>
                  <a:close/>
                  <a:moveTo>
                    <a:pt x="69" y="98"/>
                  </a:moveTo>
                  <a:cubicBezTo>
                    <a:pt x="71" y="98"/>
                    <a:pt x="72" y="99"/>
                    <a:pt x="72" y="10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6"/>
                    <a:pt x="79" y="94"/>
                    <a:pt x="80" y="93"/>
                  </a:cubicBezTo>
                  <a:cubicBezTo>
                    <a:pt x="86" y="90"/>
                    <a:pt x="90" y="86"/>
                    <a:pt x="93" y="81"/>
                  </a:cubicBezTo>
                  <a:cubicBezTo>
                    <a:pt x="94" y="80"/>
                    <a:pt x="96" y="79"/>
                    <a:pt x="97" y="80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2"/>
                    <a:pt x="98" y="71"/>
                    <a:pt x="98" y="69"/>
                  </a:cubicBezTo>
                  <a:cubicBezTo>
                    <a:pt x="100" y="64"/>
                    <a:pt x="100" y="58"/>
                    <a:pt x="99" y="52"/>
                  </a:cubicBezTo>
                  <a:cubicBezTo>
                    <a:pt x="99" y="50"/>
                    <a:pt x="99" y="49"/>
                    <a:pt x="101" y="48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7" y="42"/>
                    <a:pt x="95" y="41"/>
                    <a:pt x="95" y="40"/>
                  </a:cubicBezTo>
                  <a:cubicBezTo>
                    <a:pt x="92" y="34"/>
                    <a:pt x="87" y="29"/>
                    <a:pt x="82" y="26"/>
                  </a:cubicBezTo>
                  <a:cubicBezTo>
                    <a:pt x="80" y="25"/>
                    <a:pt x="80" y="24"/>
                    <a:pt x="80" y="22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20"/>
                    <a:pt x="72" y="21"/>
                    <a:pt x="70" y="21"/>
                  </a:cubicBezTo>
                  <a:cubicBezTo>
                    <a:pt x="64" y="19"/>
                    <a:pt x="57" y="19"/>
                    <a:pt x="51" y="20"/>
                  </a:cubicBezTo>
                  <a:cubicBezTo>
                    <a:pt x="49" y="21"/>
                    <a:pt x="48" y="20"/>
                    <a:pt x="47" y="1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3"/>
                    <a:pt x="41" y="24"/>
                    <a:pt x="39" y="25"/>
                  </a:cubicBezTo>
                  <a:cubicBezTo>
                    <a:pt x="34" y="28"/>
                    <a:pt x="30" y="32"/>
                    <a:pt x="27" y="37"/>
                  </a:cubicBezTo>
                  <a:cubicBezTo>
                    <a:pt x="26" y="39"/>
                    <a:pt x="24" y="39"/>
                    <a:pt x="23" y="3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2" y="48"/>
                    <a:pt x="21" y="49"/>
                  </a:cubicBezTo>
                  <a:cubicBezTo>
                    <a:pt x="20" y="55"/>
                    <a:pt x="20" y="61"/>
                    <a:pt x="21" y="67"/>
                  </a:cubicBezTo>
                  <a:cubicBezTo>
                    <a:pt x="21" y="68"/>
                    <a:pt x="20" y="69"/>
                    <a:pt x="19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3" y="77"/>
                    <a:pt x="24" y="77"/>
                    <a:pt x="25" y="78"/>
                  </a:cubicBezTo>
                  <a:cubicBezTo>
                    <a:pt x="28" y="84"/>
                    <a:pt x="33" y="89"/>
                    <a:pt x="38" y="93"/>
                  </a:cubicBezTo>
                  <a:cubicBezTo>
                    <a:pt x="39" y="93"/>
                    <a:pt x="40" y="95"/>
                    <a:pt x="39" y="96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8"/>
                    <a:pt x="48" y="97"/>
                    <a:pt x="50" y="98"/>
                  </a:cubicBezTo>
                  <a:cubicBezTo>
                    <a:pt x="56" y="99"/>
                    <a:pt x="63" y="9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lose/>
                  <a:moveTo>
                    <a:pt x="60" y="85"/>
                  </a:moveTo>
                  <a:cubicBezTo>
                    <a:pt x="58" y="85"/>
                    <a:pt x="56" y="85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7" y="83"/>
                    <a:pt x="42" y="79"/>
                    <a:pt x="38" y="73"/>
                  </a:cubicBezTo>
                  <a:cubicBezTo>
                    <a:pt x="34" y="67"/>
                    <a:pt x="33" y="60"/>
                    <a:pt x="35" y="53"/>
                  </a:cubicBezTo>
                  <a:cubicBezTo>
                    <a:pt x="38" y="39"/>
                    <a:pt x="52" y="31"/>
                    <a:pt x="66" y="34"/>
                  </a:cubicBezTo>
                  <a:cubicBezTo>
                    <a:pt x="80" y="37"/>
                    <a:pt x="88" y="51"/>
                    <a:pt x="85" y="65"/>
                  </a:cubicBezTo>
                  <a:cubicBezTo>
                    <a:pt x="82" y="77"/>
                    <a:pt x="72" y="85"/>
                    <a:pt x="60" y="85"/>
                  </a:cubicBezTo>
                  <a:close/>
                  <a:moveTo>
                    <a:pt x="60" y="39"/>
                  </a:moveTo>
                  <a:cubicBezTo>
                    <a:pt x="51" y="39"/>
                    <a:pt x="43" y="46"/>
                    <a:pt x="41" y="55"/>
                  </a:cubicBezTo>
                  <a:cubicBezTo>
                    <a:pt x="39" y="60"/>
                    <a:pt x="40" y="65"/>
                    <a:pt x="43" y="70"/>
                  </a:cubicBezTo>
                  <a:cubicBezTo>
                    <a:pt x="46" y="74"/>
                    <a:pt x="50" y="77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6" y="81"/>
                    <a:pt x="77" y="74"/>
                    <a:pt x="79" y="64"/>
                  </a:cubicBezTo>
                  <a:cubicBezTo>
                    <a:pt x="82" y="53"/>
                    <a:pt x="75" y="42"/>
                    <a:pt x="64" y="40"/>
                  </a:cubicBezTo>
                  <a:cubicBezTo>
                    <a:pt x="63" y="40"/>
                    <a:pt x="61" y="39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CE8CBE99-EAFD-420A-90A7-997E95AD1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" y="4545"/>
              <a:ext cx="464" cy="520"/>
            </a:xfrm>
            <a:custGeom>
              <a:avLst/>
              <a:gdLst>
                <a:gd name="T0" fmla="*/ 141 w 194"/>
                <a:gd name="T1" fmla="*/ 218 h 218"/>
                <a:gd name="T2" fmla="*/ 52 w 194"/>
                <a:gd name="T3" fmla="*/ 218 h 218"/>
                <a:gd name="T4" fmla="*/ 49 w 194"/>
                <a:gd name="T5" fmla="*/ 215 h 218"/>
                <a:gd name="T6" fmla="*/ 49 w 194"/>
                <a:gd name="T7" fmla="*/ 183 h 218"/>
                <a:gd name="T8" fmla="*/ 41 w 194"/>
                <a:gd name="T9" fmla="*/ 175 h 218"/>
                <a:gd name="T10" fmla="*/ 0 w 194"/>
                <a:gd name="T11" fmla="*/ 97 h 218"/>
                <a:gd name="T12" fmla="*/ 97 w 194"/>
                <a:gd name="T13" fmla="*/ 0 h 218"/>
                <a:gd name="T14" fmla="*/ 194 w 194"/>
                <a:gd name="T15" fmla="*/ 97 h 218"/>
                <a:gd name="T16" fmla="*/ 152 w 194"/>
                <a:gd name="T17" fmla="*/ 176 h 218"/>
                <a:gd name="T18" fmla="*/ 144 w 194"/>
                <a:gd name="T19" fmla="*/ 191 h 218"/>
                <a:gd name="T20" fmla="*/ 144 w 194"/>
                <a:gd name="T21" fmla="*/ 215 h 218"/>
                <a:gd name="T22" fmla="*/ 141 w 194"/>
                <a:gd name="T23" fmla="*/ 218 h 218"/>
                <a:gd name="T24" fmla="*/ 55 w 194"/>
                <a:gd name="T25" fmla="*/ 212 h 218"/>
                <a:gd name="T26" fmla="*/ 138 w 194"/>
                <a:gd name="T27" fmla="*/ 212 h 218"/>
                <a:gd name="T28" fmla="*/ 138 w 194"/>
                <a:gd name="T29" fmla="*/ 191 h 218"/>
                <a:gd name="T30" fmla="*/ 149 w 194"/>
                <a:gd name="T31" fmla="*/ 171 h 218"/>
                <a:gd name="T32" fmla="*/ 188 w 194"/>
                <a:gd name="T33" fmla="*/ 97 h 218"/>
                <a:gd name="T34" fmla="*/ 97 w 194"/>
                <a:gd name="T35" fmla="*/ 6 h 218"/>
                <a:gd name="T36" fmla="*/ 6 w 194"/>
                <a:gd name="T37" fmla="*/ 97 h 218"/>
                <a:gd name="T38" fmla="*/ 44 w 194"/>
                <a:gd name="T39" fmla="*/ 170 h 218"/>
                <a:gd name="T40" fmla="*/ 55 w 194"/>
                <a:gd name="T41" fmla="*/ 181 h 218"/>
                <a:gd name="T42" fmla="*/ 55 w 194"/>
                <a:gd name="T43" fmla="*/ 182 h 218"/>
                <a:gd name="T44" fmla="*/ 55 w 194"/>
                <a:gd name="T45" fmla="*/ 2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8">
                  <a:moveTo>
                    <a:pt x="141" y="218"/>
                  </a:moveTo>
                  <a:cubicBezTo>
                    <a:pt x="52" y="218"/>
                    <a:pt x="52" y="218"/>
                    <a:pt x="52" y="218"/>
                  </a:cubicBezTo>
                  <a:cubicBezTo>
                    <a:pt x="51" y="218"/>
                    <a:pt x="49" y="217"/>
                    <a:pt x="49" y="215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9" y="182"/>
                    <a:pt x="47" y="179"/>
                    <a:pt x="41" y="175"/>
                  </a:cubicBezTo>
                  <a:cubicBezTo>
                    <a:pt x="15" y="158"/>
                    <a:pt x="0" y="128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50" y="0"/>
                    <a:pt x="194" y="43"/>
                    <a:pt x="194" y="97"/>
                  </a:cubicBezTo>
                  <a:cubicBezTo>
                    <a:pt x="194" y="129"/>
                    <a:pt x="178" y="160"/>
                    <a:pt x="152" y="176"/>
                  </a:cubicBezTo>
                  <a:cubicBezTo>
                    <a:pt x="144" y="181"/>
                    <a:pt x="144" y="191"/>
                    <a:pt x="144" y="191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4" y="217"/>
                    <a:pt x="143" y="218"/>
                    <a:pt x="141" y="218"/>
                  </a:cubicBezTo>
                  <a:close/>
                  <a:moveTo>
                    <a:pt x="55" y="212"/>
                  </a:moveTo>
                  <a:cubicBezTo>
                    <a:pt x="138" y="212"/>
                    <a:pt x="138" y="212"/>
                    <a:pt x="138" y="212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191"/>
                    <a:pt x="137" y="178"/>
                    <a:pt x="149" y="171"/>
                  </a:cubicBezTo>
                  <a:cubicBezTo>
                    <a:pt x="173" y="156"/>
                    <a:pt x="188" y="127"/>
                    <a:pt x="188" y="97"/>
                  </a:cubicBezTo>
                  <a:cubicBezTo>
                    <a:pt x="188" y="46"/>
                    <a:pt x="147" y="6"/>
                    <a:pt x="97" y="6"/>
                  </a:cubicBezTo>
                  <a:cubicBezTo>
                    <a:pt x="47" y="6"/>
                    <a:pt x="6" y="46"/>
                    <a:pt x="6" y="97"/>
                  </a:cubicBezTo>
                  <a:cubicBezTo>
                    <a:pt x="6" y="126"/>
                    <a:pt x="20" y="154"/>
                    <a:pt x="44" y="170"/>
                  </a:cubicBezTo>
                  <a:cubicBezTo>
                    <a:pt x="53" y="176"/>
                    <a:pt x="55" y="180"/>
                    <a:pt x="55" y="181"/>
                  </a:cubicBezTo>
                  <a:cubicBezTo>
                    <a:pt x="55" y="181"/>
                    <a:pt x="55" y="182"/>
                    <a:pt x="55" y="182"/>
                  </a:cubicBezTo>
                  <a:lnTo>
                    <a:pt x="55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="" xmlns:a16="http://schemas.microsoft.com/office/drawing/2014/main" id="{57BF6170-5903-4CDE-8462-5141D5D8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5112"/>
              <a:ext cx="215" cy="15"/>
            </a:xfrm>
            <a:custGeom>
              <a:avLst/>
              <a:gdLst>
                <a:gd name="T0" fmla="*/ 87 w 90"/>
                <a:gd name="T1" fmla="*/ 6 h 6"/>
                <a:gd name="T2" fmla="*/ 3 w 90"/>
                <a:gd name="T3" fmla="*/ 6 h 6"/>
                <a:gd name="T4" fmla="*/ 0 w 90"/>
                <a:gd name="T5" fmla="*/ 3 h 6"/>
                <a:gd name="T6" fmla="*/ 3 w 90"/>
                <a:gd name="T7" fmla="*/ 0 h 6"/>
                <a:gd name="T8" fmla="*/ 87 w 90"/>
                <a:gd name="T9" fmla="*/ 0 h 6"/>
                <a:gd name="T10" fmla="*/ 90 w 90"/>
                <a:gd name="T11" fmla="*/ 3 h 6"/>
                <a:gd name="T12" fmla="*/ 87 w 9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">
                  <a:moveTo>
                    <a:pt x="8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9" y="0"/>
                    <a:pt x="90" y="2"/>
                    <a:pt x="90" y="3"/>
                  </a:cubicBezTo>
                  <a:cubicBezTo>
                    <a:pt x="90" y="5"/>
                    <a:pt x="89" y="6"/>
                    <a:pt x="8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="" xmlns:a16="http://schemas.microsoft.com/office/drawing/2014/main" id="{96D05E9C-0DE7-416E-BEE2-4B1F52E5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5174"/>
              <a:ext cx="141" cy="15"/>
            </a:xfrm>
            <a:custGeom>
              <a:avLst/>
              <a:gdLst>
                <a:gd name="T0" fmla="*/ 56 w 59"/>
                <a:gd name="T1" fmla="*/ 6 h 6"/>
                <a:gd name="T2" fmla="*/ 3 w 59"/>
                <a:gd name="T3" fmla="*/ 6 h 6"/>
                <a:gd name="T4" fmla="*/ 0 w 59"/>
                <a:gd name="T5" fmla="*/ 3 h 6"/>
                <a:gd name="T6" fmla="*/ 3 w 59"/>
                <a:gd name="T7" fmla="*/ 0 h 6"/>
                <a:gd name="T8" fmla="*/ 56 w 59"/>
                <a:gd name="T9" fmla="*/ 0 h 6"/>
                <a:gd name="T10" fmla="*/ 59 w 59"/>
                <a:gd name="T11" fmla="*/ 3 h 6"/>
                <a:gd name="T12" fmla="*/ 56 w 5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">
                  <a:moveTo>
                    <a:pt x="56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3"/>
                  </a:cubicBezTo>
                  <a:cubicBezTo>
                    <a:pt x="59" y="4"/>
                    <a:pt x="58" y="6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 dirty="0"/>
            </a:p>
          </p:txBody>
        </p:sp>
      </p:grpSp>
      <p:grpSp>
        <p:nvGrpSpPr>
          <p:cNvPr id="29" name="Group 88">
            <a:extLst>
              <a:ext uri="{FF2B5EF4-FFF2-40B4-BE49-F238E27FC236}">
                <a16:creationId xmlns="" xmlns:a16="http://schemas.microsoft.com/office/drawing/2014/main" id="{E0429460-94A1-4DC7-A131-A863156DC291}"/>
              </a:ext>
            </a:extLst>
          </p:cNvPr>
          <p:cNvGrpSpPr/>
          <p:nvPr/>
        </p:nvGrpSpPr>
        <p:grpSpPr>
          <a:xfrm>
            <a:off x="7083932" y="2349838"/>
            <a:ext cx="1352873" cy="1279995"/>
            <a:chOff x="13655675" y="2200275"/>
            <a:chExt cx="677866" cy="641350"/>
          </a:xfrm>
        </p:grpSpPr>
        <p:sp>
          <p:nvSpPr>
            <p:cNvPr id="30" name="Freeform 48">
              <a:extLst>
                <a:ext uri="{FF2B5EF4-FFF2-40B4-BE49-F238E27FC236}">
                  <a16:creationId xmlns="" xmlns:a16="http://schemas.microsoft.com/office/drawing/2014/main" id="{6D6673E9-7E25-46BD-BFEA-AC7B4E3FE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50" y="2352675"/>
              <a:ext cx="166687" cy="92075"/>
            </a:xfrm>
            <a:custGeom>
              <a:avLst/>
              <a:gdLst>
                <a:gd name="T0" fmla="*/ 0 w 105"/>
                <a:gd name="T1" fmla="*/ 0 h 58"/>
                <a:gd name="T2" fmla="*/ 38 w 105"/>
                <a:gd name="T3" fmla="*/ 0 h 58"/>
                <a:gd name="T4" fmla="*/ 76 w 105"/>
                <a:gd name="T5" fmla="*/ 58 h 58"/>
                <a:gd name="T6" fmla="*/ 105 w 105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8">
                  <a:moveTo>
                    <a:pt x="0" y="0"/>
                  </a:moveTo>
                  <a:lnTo>
                    <a:pt x="38" y="0"/>
                  </a:lnTo>
                  <a:lnTo>
                    <a:pt x="76" y="58"/>
                  </a:lnTo>
                  <a:lnTo>
                    <a:pt x="105" y="58"/>
                  </a:lnTo>
                </a:path>
              </a:pathLst>
            </a:cu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1" name="Line 49">
              <a:extLst>
                <a:ext uri="{FF2B5EF4-FFF2-40B4-BE49-F238E27FC236}">
                  <a16:creationId xmlns="" xmlns:a16="http://schemas.microsoft.com/office/drawing/2014/main" id="{6DD94D3C-7643-4D85-A89A-956588526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47750" y="2520950"/>
              <a:ext cx="22701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2" name="Oval 50">
              <a:extLst>
                <a:ext uri="{FF2B5EF4-FFF2-40B4-BE49-F238E27FC236}">
                  <a16:creationId xmlns="" xmlns:a16="http://schemas.microsoft.com/office/drawing/2014/main" id="{9B9B1C26-E82E-4CBD-9EBF-1F3006F6B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5675" y="2306638"/>
              <a:ext cx="92075" cy="92075"/>
            </a:xfrm>
            <a:prstGeom prst="ellips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3" name="Oval 51">
              <a:extLst>
                <a:ext uri="{FF2B5EF4-FFF2-40B4-BE49-F238E27FC236}">
                  <a16:creationId xmlns="" xmlns:a16="http://schemas.microsoft.com/office/drawing/2014/main" id="{D4C73D2E-C081-4872-B443-8DA3BC61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5675" y="2474913"/>
              <a:ext cx="92075" cy="92075"/>
            </a:xfrm>
            <a:prstGeom prst="ellips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4" name="Freeform 52">
              <a:extLst>
                <a:ext uri="{FF2B5EF4-FFF2-40B4-BE49-F238E27FC236}">
                  <a16:creationId xmlns="" xmlns:a16="http://schemas.microsoft.com/office/drawing/2014/main" id="{5F26A0CB-DD3A-490D-BDC7-0E4E315F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8400" y="2276475"/>
              <a:ext cx="138112" cy="90488"/>
            </a:xfrm>
            <a:custGeom>
              <a:avLst/>
              <a:gdLst>
                <a:gd name="T0" fmla="*/ 0 w 87"/>
                <a:gd name="T1" fmla="*/ 0 h 57"/>
                <a:gd name="T2" fmla="*/ 39 w 87"/>
                <a:gd name="T3" fmla="*/ 57 h 57"/>
                <a:gd name="T4" fmla="*/ 87 w 8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39" y="57"/>
                  </a:lnTo>
                  <a:lnTo>
                    <a:pt x="87" y="57"/>
                  </a:lnTo>
                </a:path>
              </a:pathLst>
            </a:cu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5" name="Oval 53">
              <a:extLst>
                <a:ext uri="{FF2B5EF4-FFF2-40B4-BE49-F238E27FC236}">
                  <a16:creationId xmlns="" xmlns:a16="http://schemas.microsoft.com/office/drawing/2014/main" id="{746E6C4B-7ACD-4141-A578-80F538A9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200" y="2200275"/>
              <a:ext cx="92075" cy="90488"/>
            </a:xfrm>
            <a:prstGeom prst="ellips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6" name="Oval 54">
              <a:extLst>
                <a:ext uri="{FF2B5EF4-FFF2-40B4-BE49-F238E27FC236}">
                  <a16:creationId xmlns="" xmlns:a16="http://schemas.microsoft.com/office/drawing/2014/main" id="{0A727A82-BC61-4DF8-83A4-39EEF2223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5675" y="2643188"/>
              <a:ext cx="92075" cy="92075"/>
            </a:xfrm>
            <a:prstGeom prst="ellips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7" name="Freeform 55">
              <a:extLst>
                <a:ext uri="{FF2B5EF4-FFF2-40B4-BE49-F238E27FC236}">
                  <a16:creationId xmlns="" xmlns:a16="http://schemas.microsoft.com/office/drawing/2014/main" id="{1422B211-9097-4274-A779-393F3722F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8400" y="2673350"/>
              <a:ext cx="138112" cy="92075"/>
            </a:xfrm>
            <a:custGeom>
              <a:avLst/>
              <a:gdLst>
                <a:gd name="T0" fmla="*/ 0 w 87"/>
                <a:gd name="T1" fmla="*/ 58 h 58"/>
                <a:gd name="T2" fmla="*/ 39 w 87"/>
                <a:gd name="T3" fmla="*/ 0 h 58"/>
                <a:gd name="T4" fmla="*/ 87 w 87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58">
                  <a:moveTo>
                    <a:pt x="0" y="58"/>
                  </a:moveTo>
                  <a:lnTo>
                    <a:pt x="39" y="0"/>
                  </a:lnTo>
                  <a:lnTo>
                    <a:pt x="87" y="0"/>
                  </a:lnTo>
                </a:path>
              </a:pathLst>
            </a:cu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8" name="Oval 56">
              <a:extLst>
                <a:ext uri="{FF2B5EF4-FFF2-40B4-BE49-F238E27FC236}">
                  <a16:creationId xmlns="" xmlns:a16="http://schemas.microsoft.com/office/drawing/2014/main" id="{ADD260D9-CE03-41B5-863D-FFA847FBC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200" y="2749550"/>
              <a:ext cx="92075" cy="92075"/>
            </a:xfrm>
            <a:prstGeom prst="ellips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39" name="Line 57">
              <a:extLst>
                <a:ext uri="{FF2B5EF4-FFF2-40B4-BE49-F238E27FC236}">
                  <a16:creationId xmlns="" xmlns:a16="http://schemas.microsoft.com/office/drawing/2014/main" id="{B6D3C3D4-A54F-490F-BDBF-4061AB75B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74763" y="2520950"/>
              <a:ext cx="31750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0" name="Freeform 58">
              <a:extLst>
                <a:ext uri="{FF2B5EF4-FFF2-40B4-BE49-F238E27FC236}">
                  <a16:creationId xmlns="" xmlns:a16="http://schemas.microsoft.com/office/drawing/2014/main" id="{AEC435D8-8CDF-488F-90E4-AA6FF939B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54" y="2398713"/>
              <a:ext cx="585787" cy="290513"/>
            </a:xfrm>
            <a:custGeom>
              <a:avLst/>
              <a:gdLst>
                <a:gd name="T0" fmla="*/ 0 w 369"/>
                <a:gd name="T1" fmla="*/ 183 h 183"/>
                <a:gd name="T2" fmla="*/ 38 w 369"/>
                <a:gd name="T3" fmla="*/ 183 h 183"/>
                <a:gd name="T4" fmla="*/ 76 w 369"/>
                <a:gd name="T5" fmla="*/ 125 h 183"/>
                <a:gd name="T6" fmla="*/ 258 w 369"/>
                <a:gd name="T7" fmla="*/ 125 h 183"/>
                <a:gd name="T8" fmla="*/ 258 w 369"/>
                <a:gd name="T9" fmla="*/ 154 h 183"/>
                <a:gd name="T10" fmla="*/ 369 w 369"/>
                <a:gd name="T11" fmla="*/ 77 h 183"/>
                <a:gd name="T12" fmla="*/ 258 w 369"/>
                <a:gd name="T13" fmla="*/ 0 h 183"/>
                <a:gd name="T14" fmla="*/ 258 w 369"/>
                <a:gd name="T15" fmla="*/ 29 h 183"/>
                <a:gd name="T16" fmla="*/ 163 w 369"/>
                <a:gd name="T17" fmla="*/ 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183">
                  <a:moveTo>
                    <a:pt x="0" y="183"/>
                  </a:moveTo>
                  <a:lnTo>
                    <a:pt x="38" y="183"/>
                  </a:lnTo>
                  <a:lnTo>
                    <a:pt x="76" y="125"/>
                  </a:lnTo>
                  <a:lnTo>
                    <a:pt x="258" y="125"/>
                  </a:lnTo>
                  <a:lnTo>
                    <a:pt x="258" y="154"/>
                  </a:lnTo>
                  <a:lnTo>
                    <a:pt x="369" y="77"/>
                  </a:lnTo>
                  <a:lnTo>
                    <a:pt x="258" y="0"/>
                  </a:lnTo>
                  <a:lnTo>
                    <a:pt x="258" y="29"/>
                  </a:lnTo>
                  <a:lnTo>
                    <a:pt x="163" y="29"/>
                  </a:lnTo>
                </a:path>
              </a:pathLst>
            </a:cu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70C0"/>
                  </a:solidFill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1" name="Line 59">
              <a:extLst>
                <a:ext uri="{FF2B5EF4-FFF2-40B4-BE49-F238E27FC236}">
                  <a16:creationId xmlns="" xmlns:a16="http://schemas.microsoft.com/office/drawing/2014/main" id="{00F902D6-F44D-4FD8-9D03-EF8BDF33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7000" y="2520950"/>
              <a:ext cx="3016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2" name="Line 60">
              <a:extLst>
                <a:ext uri="{FF2B5EF4-FFF2-40B4-BE49-F238E27FC236}">
                  <a16:creationId xmlns="" xmlns:a16="http://schemas.microsoft.com/office/drawing/2014/main" id="{7F21CFA7-341E-4CB3-A746-89B1094E2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6675" y="2520950"/>
              <a:ext cx="3016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3" name="Line 61">
              <a:extLst>
                <a:ext uri="{FF2B5EF4-FFF2-40B4-BE49-F238E27FC236}">
                  <a16:creationId xmlns="" xmlns:a16="http://schemas.microsoft.com/office/drawing/2014/main" id="{0235753D-0109-47DB-8FA5-B292765CD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6675" y="2366963"/>
              <a:ext cx="3016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4" name="Line 62">
              <a:extLst>
                <a:ext uri="{FF2B5EF4-FFF2-40B4-BE49-F238E27FC236}">
                  <a16:creationId xmlns="" xmlns:a16="http://schemas.microsoft.com/office/drawing/2014/main" id="{8042140E-1477-4DE9-94C6-DA4603B2D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6675" y="2673350"/>
              <a:ext cx="3016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5" name="Line 63">
              <a:extLst>
                <a:ext uri="{FF2B5EF4-FFF2-40B4-BE49-F238E27FC236}">
                  <a16:creationId xmlns="" xmlns:a16="http://schemas.microsoft.com/office/drawing/2014/main" id="{8F5D2E63-3A5F-4AEA-BACF-309D79106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44600" y="2444750"/>
              <a:ext cx="30162" cy="0"/>
            </a:xfrm>
            <a:prstGeom prst="line">
              <a:avLst/>
            </a:prstGeom>
            <a:noFill/>
            <a:ln w="30163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</p:grpSp>
      <p:grpSp>
        <p:nvGrpSpPr>
          <p:cNvPr id="46" name="Group 174">
            <a:extLst>
              <a:ext uri="{FF2B5EF4-FFF2-40B4-BE49-F238E27FC236}">
                <a16:creationId xmlns="" xmlns:a16="http://schemas.microsoft.com/office/drawing/2014/main" id="{C62C4BBB-DFCE-4407-A72E-4651FCA71B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53641" y="2333711"/>
            <a:ext cx="1385276" cy="1312249"/>
            <a:chOff x="423" y="1294"/>
            <a:chExt cx="626" cy="593"/>
          </a:xfrm>
          <a:solidFill>
            <a:schemeClr val="bg1"/>
          </a:solidFill>
        </p:grpSpPr>
        <p:sp>
          <p:nvSpPr>
            <p:cNvPr id="47" name="Freeform 175">
              <a:extLst>
                <a:ext uri="{FF2B5EF4-FFF2-40B4-BE49-F238E27FC236}">
                  <a16:creationId xmlns="" xmlns:a16="http://schemas.microsoft.com/office/drawing/2014/main" id="{447CE876-685E-471D-9768-F19E34F52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" y="1294"/>
              <a:ext cx="579" cy="593"/>
            </a:xfrm>
            <a:custGeom>
              <a:avLst/>
              <a:gdLst>
                <a:gd name="T0" fmla="*/ 611 w 687"/>
                <a:gd name="T1" fmla="*/ 96 h 704"/>
                <a:gd name="T2" fmla="*/ 238 w 687"/>
                <a:gd name="T3" fmla="*/ 76 h 704"/>
                <a:gd name="T4" fmla="*/ 0 w 687"/>
                <a:gd name="T5" fmla="*/ 201 h 704"/>
                <a:gd name="T6" fmla="*/ 64 w 687"/>
                <a:gd name="T7" fmla="*/ 205 h 704"/>
                <a:gd name="T8" fmla="*/ 181 w 687"/>
                <a:gd name="T9" fmla="*/ 162 h 704"/>
                <a:gd name="T10" fmla="*/ 36 w 687"/>
                <a:gd name="T11" fmla="*/ 263 h 704"/>
                <a:gd name="T12" fmla="*/ 222 w 687"/>
                <a:gd name="T13" fmla="*/ 363 h 704"/>
                <a:gd name="T14" fmla="*/ 198 w 687"/>
                <a:gd name="T15" fmla="*/ 439 h 704"/>
                <a:gd name="T16" fmla="*/ 7 w 687"/>
                <a:gd name="T17" fmla="*/ 318 h 704"/>
                <a:gd name="T18" fmla="*/ 60 w 687"/>
                <a:gd name="T19" fmla="*/ 330 h 704"/>
                <a:gd name="T20" fmla="*/ 73 w 687"/>
                <a:gd name="T21" fmla="*/ 331 h 704"/>
                <a:gd name="T22" fmla="*/ 260 w 687"/>
                <a:gd name="T23" fmla="*/ 639 h 704"/>
                <a:gd name="T24" fmla="*/ 256 w 687"/>
                <a:gd name="T25" fmla="*/ 704 h 704"/>
                <a:gd name="T26" fmla="*/ 486 w 687"/>
                <a:gd name="T27" fmla="*/ 642 h 704"/>
                <a:gd name="T28" fmla="*/ 542 w 687"/>
                <a:gd name="T29" fmla="*/ 524 h 704"/>
                <a:gd name="T30" fmla="*/ 627 w 687"/>
                <a:gd name="T31" fmla="*/ 413 h 704"/>
                <a:gd name="T32" fmla="*/ 672 w 687"/>
                <a:gd name="T33" fmla="*/ 350 h 704"/>
                <a:gd name="T34" fmla="*/ 174 w 687"/>
                <a:gd name="T35" fmla="*/ 197 h 704"/>
                <a:gd name="T36" fmla="*/ 106 w 687"/>
                <a:gd name="T37" fmla="*/ 257 h 704"/>
                <a:gd name="T38" fmla="*/ 184 w 687"/>
                <a:gd name="T39" fmla="*/ 269 h 704"/>
                <a:gd name="T40" fmla="*/ 185 w 687"/>
                <a:gd name="T41" fmla="*/ 351 h 704"/>
                <a:gd name="T42" fmla="*/ 256 w 687"/>
                <a:gd name="T43" fmla="*/ 692 h 704"/>
                <a:gd name="T44" fmla="*/ 640 w 687"/>
                <a:gd name="T45" fmla="*/ 338 h 704"/>
                <a:gd name="T46" fmla="*/ 631 w 687"/>
                <a:gd name="T47" fmla="*/ 398 h 704"/>
                <a:gd name="T48" fmla="*/ 626 w 687"/>
                <a:gd name="T49" fmla="*/ 506 h 704"/>
                <a:gd name="T50" fmla="*/ 474 w 687"/>
                <a:gd name="T51" fmla="*/ 635 h 704"/>
                <a:gd name="T52" fmla="*/ 263 w 687"/>
                <a:gd name="T53" fmla="*/ 456 h 704"/>
                <a:gd name="T54" fmla="*/ 365 w 687"/>
                <a:gd name="T55" fmla="*/ 535 h 704"/>
                <a:gd name="T56" fmla="*/ 394 w 687"/>
                <a:gd name="T57" fmla="*/ 517 h 704"/>
                <a:gd name="T58" fmla="*/ 420 w 687"/>
                <a:gd name="T59" fmla="*/ 450 h 704"/>
                <a:gd name="T60" fmla="*/ 452 w 687"/>
                <a:gd name="T61" fmla="*/ 413 h 704"/>
                <a:gd name="T62" fmla="*/ 299 w 687"/>
                <a:gd name="T63" fmla="*/ 439 h 704"/>
                <a:gd name="T64" fmla="*/ 235 w 687"/>
                <a:gd name="T65" fmla="*/ 363 h 704"/>
                <a:gd name="T66" fmla="*/ 543 w 687"/>
                <a:gd name="T67" fmla="*/ 358 h 704"/>
                <a:gd name="T68" fmla="*/ 321 w 687"/>
                <a:gd name="T69" fmla="*/ 351 h 704"/>
                <a:gd name="T70" fmla="*/ 474 w 687"/>
                <a:gd name="T71" fmla="*/ 289 h 704"/>
                <a:gd name="T72" fmla="*/ 442 w 687"/>
                <a:gd name="T73" fmla="*/ 251 h 704"/>
                <a:gd name="T74" fmla="*/ 229 w 687"/>
                <a:gd name="T75" fmla="*/ 348 h 704"/>
                <a:gd name="T76" fmla="*/ 266 w 687"/>
                <a:gd name="T77" fmla="*/ 272 h 704"/>
                <a:gd name="T78" fmla="*/ 265 w 687"/>
                <a:gd name="T79" fmla="*/ 254 h 704"/>
                <a:gd name="T80" fmla="*/ 186 w 687"/>
                <a:gd name="T81" fmla="*/ 209 h 704"/>
                <a:gd name="T82" fmla="*/ 321 w 687"/>
                <a:gd name="T83" fmla="*/ 179 h 704"/>
                <a:gd name="T84" fmla="*/ 321 w 687"/>
                <a:gd name="T85" fmla="*/ 161 h 704"/>
                <a:gd name="T86" fmla="*/ 241 w 687"/>
                <a:gd name="T87" fmla="*/ 89 h 704"/>
                <a:gd name="T88" fmla="*/ 430 w 687"/>
                <a:gd name="T89" fmla="*/ 134 h 704"/>
                <a:gd name="T90" fmla="*/ 457 w 687"/>
                <a:gd name="T91" fmla="*/ 120 h 704"/>
                <a:gd name="T92" fmla="*/ 255 w 687"/>
                <a:gd name="T93" fmla="*/ 76 h 704"/>
                <a:gd name="T94" fmla="*/ 601 w 687"/>
                <a:gd name="T95" fmla="*/ 102 h 704"/>
                <a:gd name="T96" fmla="*/ 640 w 687"/>
                <a:gd name="T97" fmla="*/ 338 h 704"/>
                <a:gd name="T98" fmla="*/ 394 w 687"/>
                <a:gd name="T99" fmla="*/ 569 h 704"/>
                <a:gd name="T100" fmla="*/ 472 w 687"/>
                <a:gd name="T101" fmla="*/ 445 h 704"/>
                <a:gd name="T102" fmla="*/ 511 w 687"/>
                <a:gd name="T103" fmla="*/ 338 h 704"/>
                <a:gd name="T104" fmla="*/ 454 w 687"/>
                <a:gd name="T105" fmla="*/ 256 h 704"/>
                <a:gd name="T106" fmla="*/ 494 w 687"/>
                <a:gd name="T107" fmla="*/ 256 h 704"/>
                <a:gd name="T108" fmla="*/ 454 w 687"/>
                <a:gd name="T109" fmla="*/ 258 h 704"/>
                <a:gd name="T110" fmla="*/ 297 w 687"/>
                <a:gd name="T111" fmla="*/ 241 h 704"/>
                <a:gd name="T112" fmla="*/ 332 w 687"/>
                <a:gd name="T113" fmla="*/ 170 h 704"/>
                <a:gd name="T114" fmla="*/ 332 w 687"/>
                <a:gd name="T115" fmla="*/ 170 h 704"/>
                <a:gd name="T116" fmla="*/ 457 w 687"/>
                <a:gd name="T117" fmla="*/ 17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7" h="704">
                  <a:moveTo>
                    <a:pt x="682" y="327"/>
                  </a:moveTo>
                  <a:cubicBezTo>
                    <a:pt x="633" y="269"/>
                    <a:pt x="633" y="269"/>
                    <a:pt x="633" y="269"/>
                  </a:cubicBezTo>
                  <a:cubicBezTo>
                    <a:pt x="624" y="259"/>
                    <a:pt x="621" y="253"/>
                    <a:pt x="623" y="249"/>
                  </a:cubicBezTo>
                  <a:cubicBezTo>
                    <a:pt x="646" y="201"/>
                    <a:pt x="642" y="146"/>
                    <a:pt x="611" y="96"/>
                  </a:cubicBezTo>
                  <a:cubicBezTo>
                    <a:pt x="574" y="37"/>
                    <a:pt x="508" y="0"/>
                    <a:pt x="437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363" y="1"/>
                    <a:pt x="289" y="29"/>
                    <a:pt x="239" y="74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2" y="195"/>
                    <a:pt x="0" y="197"/>
                    <a:pt x="0" y="201"/>
                  </a:cubicBezTo>
                  <a:cubicBezTo>
                    <a:pt x="0" y="204"/>
                    <a:pt x="2" y="207"/>
                    <a:pt x="6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9" y="207"/>
                    <a:pt x="59" y="207"/>
                    <a:pt x="60" y="207"/>
                  </a:cubicBezTo>
                  <a:cubicBezTo>
                    <a:pt x="61" y="207"/>
                    <a:pt x="63" y="206"/>
                    <a:pt x="64" y="205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225" y="88"/>
                    <a:pt x="225" y="88"/>
                    <a:pt x="225" y="88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2" y="115"/>
                    <a:pt x="189" y="138"/>
                    <a:pt x="181" y="162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42" y="257"/>
                    <a:pt x="42" y="257"/>
                    <a:pt x="42" y="257"/>
                  </a:cubicBezTo>
                  <a:cubicBezTo>
                    <a:pt x="39" y="257"/>
                    <a:pt x="36" y="260"/>
                    <a:pt x="36" y="263"/>
                  </a:cubicBezTo>
                  <a:cubicBezTo>
                    <a:pt x="36" y="267"/>
                    <a:pt x="39" y="269"/>
                    <a:pt x="42" y="269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180" y="363"/>
                    <a:pt x="180" y="363"/>
                    <a:pt x="180" y="363"/>
                  </a:cubicBezTo>
                  <a:cubicBezTo>
                    <a:pt x="222" y="363"/>
                    <a:pt x="222" y="363"/>
                    <a:pt x="222" y="363"/>
                  </a:cubicBezTo>
                  <a:cubicBezTo>
                    <a:pt x="223" y="365"/>
                    <a:pt x="223" y="365"/>
                    <a:pt x="223" y="365"/>
                  </a:cubicBezTo>
                  <a:cubicBezTo>
                    <a:pt x="232" y="388"/>
                    <a:pt x="239" y="412"/>
                    <a:pt x="245" y="434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198" y="439"/>
                    <a:pt x="198" y="439"/>
                    <a:pt x="198" y="439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10" y="318"/>
                    <a:pt x="10" y="318"/>
                    <a:pt x="10" y="318"/>
                  </a:cubicBezTo>
                  <a:cubicBezTo>
                    <a:pt x="9" y="318"/>
                    <a:pt x="9" y="318"/>
                    <a:pt x="8" y="318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2" y="318"/>
                    <a:pt x="0" y="321"/>
                    <a:pt x="0" y="324"/>
                  </a:cubicBezTo>
                  <a:cubicBezTo>
                    <a:pt x="0" y="328"/>
                    <a:pt x="2" y="330"/>
                    <a:pt x="6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0" y="330"/>
                    <a:pt x="61" y="330"/>
                    <a:pt x="61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193" y="451"/>
                    <a:pt x="193" y="451"/>
                    <a:pt x="193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1" y="454"/>
                    <a:pt x="251" y="454"/>
                    <a:pt x="251" y="454"/>
                  </a:cubicBezTo>
                  <a:cubicBezTo>
                    <a:pt x="267" y="522"/>
                    <a:pt x="270" y="584"/>
                    <a:pt x="260" y="639"/>
                  </a:cubicBezTo>
                  <a:cubicBezTo>
                    <a:pt x="260" y="642"/>
                    <a:pt x="260" y="642"/>
                    <a:pt x="260" y="642"/>
                  </a:cubicBezTo>
                  <a:cubicBezTo>
                    <a:pt x="256" y="642"/>
                    <a:pt x="256" y="642"/>
                    <a:pt x="256" y="642"/>
                  </a:cubicBezTo>
                  <a:cubicBezTo>
                    <a:pt x="239" y="642"/>
                    <a:pt x="226" y="656"/>
                    <a:pt x="226" y="673"/>
                  </a:cubicBezTo>
                  <a:cubicBezTo>
                    <a:pt x="226" y="690"/>
                    <a:pt x="239" y="704"/>
                    <a:pt x="256" y="704"/>
                  </a:cubicBezTo>
                  <a:cubicBezTo>
                    <a:pt x="504" y="704"/>
                    <a:pt x="504" y="704"/>
                    <a:pt x="504" y="704"/>
                  </a:cubicBezTo>
                  <a:cubicBezTo>
                    <a:pt x="521" y="704"/>
                    <a:pt x="535" y="690"/>
                    <a:pt x="535" y="673"/>
                  </a:cubicBezTo>
                  <a:cubicBezTo>
                    <a:pt x="535" y="656"/>
                    <a:pt x="521" y="642"/>
                    <a:pt x="504" y="642"/>
                  </a:cubicBezTo>
                  <a:cubicBezTo>
                    <a:pt x="486" y="642"/>
                    <a:pt x="486" y="642"/>
                    <a:pt x="486" y="642"/>
                  </a:cubicBezTo>
                  <a:cubicBezTo>
                    <a:pt x="486" y="638"/>
                    <a:pt x="486" y="638"/>
                    <a:pt x="486" y="638"/>
                  </a:cubicBezTo>
                  <a:cubicBezTo>
                    <a:pt x="486" y="625"/>
                    <a:pt x="485" y="612"/>
                    <a:pt x="484" y="600"/>
                  </a:cubicBezTo>
                  <a:cubicBezTo>
                    <a:pt x="481" y="572"/>
                    <a:pt x="479" y="545"/>
                    <a:pt x="493" y="532"/>
                  </a:cubicBezTo>
                  <a:cubicBezTo>
                    <a:pt x="502" y="523"/>
                    <a:pt x="518" y="521"/>
                    <a:pt x="542" y="524"/>
                  </a:cubicBezTo>
                  <a:cubicBezTo>
                    <a:pt x="595" y="532"/>
                    <a:pt x="625" y="529"/>
                    <a:pt x="636" y="513"/>
                  </a:cubicBezTo>
                  <a:cubicBezTo>
                    <a:pt x="644" y="501"/>
                    <a:pt x="642" y="484"/>
                    <a:pt x="630" y="461"/>
                  </a:cubicBezTo>
                  <a:cubicBezTo>
                    <a:pt x="615" y="435"/>
                    <a:pt x="614" y="424"/>
                    <a:pt x="616" y="420"/>
                  </a:cubicBezTo>
                  <a:cubicBezTo>
                    <a:pt x="617" y="416"/>
                    <a:pt x="622" y="415"/>
                    <a:pt x="627" y="413"/>
                  </a:cubicBezTo>
                  <a:cubicBezTo>
                    <a:pt x="632" y="412"/>
                    <a:pt x="638" y="410"/>
                    <a:pt x="641" y="405"/>
                  </a:cubicBezTo>
                  <a:cubicBezTo>
                    <a:pt x="649" y="393"/>
                    <a:pt x="645" y="374"/>
                    <a:pt x="640" y="355"/>
                  </a:cubicBezTo>
                  <a:cubicBezTo>
                    <a:pt x="638" y="350"/>
                    <a:pt x="638" y="350"/>
                    <a:pt x="638" y="350"/>
                  </a:cubicBezTo>
                  <a:cubicBezTo>
                    <a:pt x="672" y="350"/>
                    <a:pt x="672" y="350"/>
                    <a:pt x="672" y="350"/>
                  </a:cubicBezTo>
                  <a:cubicBezTo>
                    <a:pt x="677" y="350"/>
                    <a:pt x="682" y="347"/>
                    <a:pt x="685" y="342"/>
                  </a:cubicBezTo>
                  <a:cubicBezTo>
                    <a:pt x="687" y="337"/>
                    <a:pt x="686" y="331"/>
                    <a:pt x="682" y="327"/>
                  </a:cubicBezTo>
                  <a:close/>
                  <a:moveTo>
                    <a:pt x="175" y="186"/>
                  </a:moveTo>
                  <a:cubicBezTo>
                    <a:pt x="174" y="197"/>
                    <a:pt x="174" y="197"/>
                    <a:pt x="174" y="197"/>
                  </a:cubicBezTo>
                  <a:cubicBezTo>
                    <a:pt x="174" y="201"/>
                    <a:pt x="174" y="205"/>
                    <a:pt x="174" y="209"/>
                  </a:cubicBezTo>
                  <a:cubicBezTo>
                    <a:pt x="173" y="220"/>
                    <a:pt x="175" y="235"/>
                    <a:pt x="180" y="253"/>
                  </a:cubicBezTo>
                  <a:cubicBezTo>
                    <a:pt x="181" y="257"/>
                    <a:pt x="181" y="257"/>
                    <a:pt x="181" y="257"/>
                  </a:cubicBezTo>
                  <a:cubicBezTo>
                    <a:pt x="106" y="257"/>
                    <a:pt x="106" y="257"/>
                    <a:pt x="106" y="257"/>
                  </a:cubicBezTo>
                  <a:lnTo>
                    <a:pt x="175" y="186"/>
                  </a:lnTo>
                  <a:close/>
                  <a:moveTo>
                    <a:pt x="185" y="351"/>
                  </a:moveTo>
                  <a:cubicBezTo>
                    <a:pt x="105" y="269"/>
                    <a:pt x="105" y="269"/>
                    <a:pt x="105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5" y="272"/>
                    <a:pt x="185" y="272"/>
                    <a:pt x="185" y="272"/>
                  </a:cubicBezTo>
                  <a:cubicBezTo>
                    <a:pt x="192" y="296"/>
                    <a:pt x="203" y="323"/>
                    <a:pt x="213" y="345"/>
                  </a:cubicBezTo>
                  <a:cubicBezTo>
                    <a:pt x="216" y="351"/>
                    <a:pt x="216" y="351"/>
                    <a:pt x="216" y="351"/>
                  </a:cubicBezTo>
                  <a:lnTo>
                    <a:pt x="185" y="351"/>
                  </a:lnTo>
                  <a:close/>
                  <a:moveTo>
                    <a:pt x="504" y="654"/>
                  </a:moveTo>
                  <a:cubicBezTo>
                    <a:pt x="515" y="654"/>
                    <a:pt x="523" y="663"/>
                    <a:pt x="523" y="673"/>
                  </a:cubicBezTo>
                  <a:cubicBezTo>
                    <a:pt x="523" y="683"/>
                    <a:pt x="515" y="692"/>
                    <a:pt x="504" y="692"/>
                  </a:cubicBezTo>
                  <a:cubicBezTo>
                    <a:pt x="256" y="692"/>
                    <a:pt x="256" y="692"/>
                    <a:pt x="256" y="692"/>
                  </a:cubicBezTo>
                  <a:cubicBezTo>
                    <a:pt x="246" y="692"/>
                    <a:pt x="238" y="683"/>
                    <a:pt x="238" y="673"/>
                  </a:cubicBezTo>
                  <a:cubicBezTo>
                    <a:pt x="238" y="663"/>
                    <a:pt x="246" y="654"/>
                    <a:pt x="256" y="654"/>
                  </a:cubicBezTo>
                  <a:lnTo>
                    <a:pt x="504" y="654"/>
                  </a:lnTo>
                  <a:close/>
                  <a:moveTo>
                    <a:pt x="640" y="338"/>
                  </a:moveTo>
                  <a:cubicBezTo>
                    <a:pt x="636" y="338"/>
                    <a:pt x="632" y="340"/>
                    <a:pt x="629" y="343"/>
                  </a:cubicBezTo>
                  <a:cubicBezTo>
                    <a:pt x="627" y="347"/>
                    <a:pt x="626" y="351"/>
                    <a:pt x="627" y="355"/>
                  </a:cubicBezTo>
                  <a:cubicBezTo>
                    <a:pt x="632" y="373"/>
                    <a:pt x="636" y="390"/>
                    <a:pt x="631" y="398"/>
                  </a:cubicBezTo>
                  <a:cubicBezTo>
                    <a:pt x="631" y="398"/>
                    <a:pt x="631" y="398"/>
                    <a:pt x="631" y="398"/>
                  </a:cubicBezTo>
                  <a:cubicBezTo>
                    <a:pt x="629" y="400"/>
                    <a:pt x="627" y="400"/>
                    <a:pt x="623" y="402"/>
                  </a:cubicBezTo>
                  <a:cubicBezTo>
                    <a:pt x="617" y="404"/>
                    <a:pt x="608" y="406"/>
                    <a:pt x="605" y="415"/>
                  </a:cubicBezTo>
                  <a:cubicBezTo>
                    <a:pt x="601" y="426"/>
                    <a:pt x="605" y="442"/>
                    <a:pt x="619" y="467"/>
                  </a:cubicBezTo>
                  <a:cubicBezTo>
                    <a:pt x="629" y="485"/>
                    <a:pt x="631" y="498"/>
                    <a:pt x="626" y="506"/>
                  </a:cubicBezTo>
                  <a:cubicBezTo>
                    <a:pt x="618" y="517"/>
                    <a:pt x="590" y="520"/>
                    <a:pt x="544" y="513"/>
                  </a:cubicBezTo>
                  <a:cubicBezTo>
                    <a:pt x="516" y="508"/>
                    <a:pt x="496" y="512"/>
                    <a:pt x="484" y="523"/>
                  </a:cubicBezTo>
                  <a:cubicBezTo>
                    <a:pt x="466" y="540"/>
                    <a:pt x="469" y="571"/>
                    <a:pt x="472" y="601"/>
                  </a:cubicBezTo>
                  <a:cubicBezTo>
                    <a:pt x="473" y="612"/>
                    <a:pt x="474" y="624"/>
                    <a:pt x="474" y="635"/>
                  </a:cubicBezTo>
                  <a:cubicBezTo>
                    <a:pt x="474" y="639"/>
                    <a:pt x="474" y="639"/>
                    <a:pt x="474" y="639"/>
                  </a:cubicBezTo>
                  <a:cubicBezTo>
                    <a:pt x="273" y="639"/>
                    <a:pt x="273" y="639"/>
                    <a:pt x="273" y="639"/>
                  </a:cubicBezTo>
                  <a:cubicBezTo>
                    <a:pt x="273" y="635"/>
                    <a:pt x="273" y="635"/>
                    <a:pt x="273" y="635"/>
                  </a:cubicBezTo>
                  <a:cubicBezTo>
                    <a:pt x="282" y="581"/>
                    <a:pt x="278" y="521"/>
                    <a:pt x="263" y="456"/>
                  </a:cubicBezTo>
                  <a:cubicBezTo>
                    <a:pt x="262" y="451"/>
                    <a:pt x="262" y="451"/>
                    <a:pt x="262" y="451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366" y="533"/>
                    <a:pt x="366" y="533"/>
                    <a:pt x="366" y="533"/>
                  </a:cubicBezTo>
                  <a:cubicBezTo>
                    <a:pt x="365" y="535"/>
                    <a:pt x="365" y="535"/>
                    <a:pt x="365" y="535"/>
                  </a:cubicBezTo>
                  <a:cubicBezTo>
                    <a:pt x="363" y="540"/>
                    <a:pt x="362" y="544"/>
                    <a:pt x="362" y="549"/>
                  </a:cubicBezTo>
                  <a:cubicBezTo>
                    <a:pt x="362" y="567"/>
                    <a:pt x="376" y="581"/>
                    <a:pt x="394" y="581"/>
                  </a:cubicBezTo>
                  <a:cubicBezTo>
                    <a:pt x="412" y="581"/>
                    <a:pt x="426" y="567"/>
                    <a:pt x="426" y="549"/>
                  </a:cubicBezTo>
                  <a:cubicBezTo>
                    <a:pt x="426" y="531"/>
                    <a:pt x="412" y="517"/>
                    <a:pt x="394" y="517"/>
                  </a:cubicBezTo>
                  <a:cubicBezTo>
                    <a:pt x="388" y="517"/>
                    <a:pt x="382" y="519"/>
                    <a:pt x="377" y="522"/>
                  </a:cubicBezTo>
                  <a:cubicBezTo>
                    <a:pt x="374" y="524"/>
                    <a:pt x="374" y="524"/>
                    <a:pt x="374" y="524"/>
                  </a:cubicBezTo>
                  <a:cubicBezTo>
                    <a:pt x="308" y="451"/>
                    <a:pt x="308" y="451"/>
                    <a:pt x="308" y="451"/>
                  </a:cubicBezTo>
                  <a:cubicBezTo>
                    <a:pt x="420" y="450"/>
                    <a:pt x="420" y="450"/>
                    <a:pt x="420" y="450"/>
                  </a:cubicBezTo>
                  <a:cubicBezTo>
                    <a:pt x="421" y="453"/>
                    <a:pt x="421" y="453"/>
                    <a:pt x="421" y="453"/>
                  </a:cubicBezTo>
                  <a:cubicBezTo>
                    <a:pt x="424" y="468"/>
                    <a:pt x="437" y="478"/>
                    <a:pt x="452" y="478"/>
                  </a:cubicBezTo>
                  <a:cubicBezTo>
                    <a:pt x="470" y="478"/>
                    <a:pt x="484" y="463"/>
                    <a:pt x="484" y="445"/>
                  </a:cubicBezTo>
                  <a:cubicBezTo>
                    <a:pt x="484" y="427"/>
                    <a:pt x="470" y="413"/>
                    <a:pt x="452" y="413"/>
                  </a:cubicBezTo>
                  <a:cubicBezTo>
                    <a:pt x="438" y="413"/>
                    <a:pt x="425" y="422"/>
                    <a:pt x="421" y="436"/>
                  </a:cubicBezTo>
                  <a:cubicBezTo>
                    <a:pt x="420" y="438"/>
                    <a:pt x="420" y="438"/>
                    <a:pt x="420" y="438"/>
                  </a:cubicBezTo>
                  <a:cubicBezTo>
                    <a:pt x="417" y="438"/>
                    <a:pt x="417" y="438"/>
                    <a:pt x="417" y="438"/>
                  </a:cubicBezTo>
                  <a:cubicBezTo>
                    <a:pt x="299" y="439"/>
                    <a:pt x="299" y="439"/>
                    <a:pt x="29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8" y="436"/>
                    <a:pt x="258" y="436"/>
                    <a:pt x="258" y="436"/>
                  </a:cubicBezTo>
                  <a:cubicBezTo>
                    <a:pt x="252" y="414"/>
                    <a:pt x="245" y="391"/>
                    <a:pt x="237" y="368"/>
                  </a:cubicBezTo>
                  <a:cubicBezTo>
                    <a:pt x="235" y="363"/>
                    <a:pt x="235" y="363"/>
                    <a:pt x="235" y="363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9" y="366"/>
                    <a:pt x="479" y="366"/>
                    <a:pt x="479" y="366"/>
                  </a:cubicBezTo>
                  <a:cubicBezTo>
                    <a:pt x="483" y="380"/>
                    <a:pt x="496" y="390"/>
                    <a:pt x="511" y="390"/>
                  </a:cubicBezTo>
                  <a:cubicBezTo>
                    <a:pt x="528" y="390"/>
                    <a:pt x="543" y="376"/>
                    <a:pt x="543" y="358"/>
                  </a:cubicBezTo>
                  <a:cubicBezTo>
                    <a:pt x="543" y="340"/>
                    <a:pt x="528" y="326"/>
                    <a:pt x="511" y="326"/>
                  </a:cubicBezTo>
                  <a:cubicBezTo>
                    <a:pt x="497" y="326"/>
                    <a:pt x="484" y="335"/>
                    <a:pt x="480" y="348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406" y="263"/>
                    <a:pt x="406" y="263"/>
                    <a:pt x="406" y="263"/>
                  </a:cubicBezTo>
                  <a:cubicBezTo>
                    <a:pt x="442" y="263"/>
                    <a:pt x="442" y="263"/>
                    <a:pt x="442" y="263"/>
                  </a:cubicBezTo>
                  <a:cubicBezTo>
                    <a:pt x="443" y="266"/>
                    <a:pt x="443" y="266"/>
                    <a:pt x="443" y="266"/>
                  </a:cubicBezTo>
                  <a:cubicBezTo>
                    <a:pt x="447" y="279"/>
                    <a:pt x="460" y="289"/>
                    <a:pt x="474" y="289"/>
                  </a:cubicBezTo>
                  <a:cubicBezTo>
                    <a:pt x="492" y="289"/>
                    <a:pt x="506" y="274"/>
                    <a:pt x="506" y="256"/>
                  </a:cubicBezTo>
                  <a:cubicBezTo>
                    <a:pt x="506" y="238"/>
                    <a:pt x="492" y="224"/>
                    <a:pt x="474" y="224"/>
                  </a:cubicBezTo>
                  <a:cubicBezTo>
                    <a:pt x="459" y="224"/>
                    <a:pt x="447" y="234"/>
                    <a:pt x="443" y="248"/>
                  </a:cubicBezTo>
                  <a:cubicBezTo>
                    <a:pt x="442" y="251"/>
                    <a:pt x="442" y="251"/>
                    <a:pt x="442" y="251"/>
                  </a:cubicBezTo>
                  <a:cubicBezTo>
                    <a:pt x="401" y="251"/>
                    <a:pt x="401" y="251"/>
                    <a:pt x="401" y="251"/>
                  </a:cubicBezTo>
                  <a:cubicBezTo>
                    <a:pt x="304" y="351"/>
                    <a:pt x="304" y="351"/>
                    <a:pt x="304" y="351"/>
                  </a:cubicBezTo>
                  <a:cubicBezTo>
                    <a:pt x="230" y="351"/>
                    <a:pt x="230" y="351"/>
                    <a:pt x="230" y="351"/>
                  </a:cubicBezTo>
                  <a:cubicBezTo>
                    <a:pt x="229" y="348"/>
                    <a:pt x="229" y="348"/>
                    <a:pt x="229" y="348"/>
                  </a:cubicBezTo>
                  <a:cubicBezTo>
                    <a:pt x="221" y="334"/>
                    <a:pt x="208" y="306"/>
                    <a:pt x="198" y="275"/>
                  </a:cubicBezTo>
                  <a:cubicBezTo>
                    <a:pt x="197" y="269"/>
                    <a:pt x="197" y="269"/>
                    <a:pt x="197" y="269"/>
                  </a:cubicBezTo>
                  <a:cubicBezTo>
                    <a:pt x="265" y="269"/>
                    <a:pt x="265" y="269"/>
                    <a:pt x="265" y="269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85"/>
                    <a:pt x="283" y="294"/>
                    <a:pt x="297" y="294"/>
                  </a:cubicBezTo>
                  <a:cubicBezTo>
                    <a:pt x="315" y="294"/>
                    <a:pt x="329" y="279"/>
                    <a:pt x="329" y="262"/>
                  </a:cubicBezTo>
                  <a:cubicBezTo>
                    <a:pt x="329" y="244"/>
                    <a:pt x="315" y="229"/>
                    <a:pt x="297" y="229"/>
                  </a:cubicBezTo>
                  <a:cubicBezTo>
                    <a:pt x="282" y="229"/>
                    <a:pt x="269" y="240"/>
                    <a:pt x="265" y="254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193" y="257"/>
                    <a:pt x="193" y="257"/>
                    <a:pt x="193" y="257"/>
                  </a:cubicBezTo>
                  <a:cubicBezTo>
                    <a:pt x="192" y="254"/>
                    <a:pt x="192" y="254"/>
                    <a:pt x="192" y="254"/>
                  </a:cubicBezTo>
                  <a:cubicBezTo>
                    <a:pt x="188" y="236"/>
                    <a:pt x="185" y="221"/>
                    <a:pt x="186" y="209"/>
                  </a:cubicBezTo>
                  <a:cubicBezTo>
                    <a:pt x="186" y="200"/>
                    <a:pt x="187" y="190"/>
                    <a:pt x="189" y="180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320" y="176"/>
                    <a:pt x="320" y="176"/>
                    <a:pt x="320" y="176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5" y="193"/>
                    <a:pt x="338" y="202"/>
                    <a:pt x="352" y="202"/>
                  </a:cubicBezTo>
                  <a:cubicBezTo>
                    <a:pt x="370" y="202"/>
                    <a:pt x="384" y="187"/>
                    <a:pt x="384" y="170"/>
                  </a:cubicBezTo>
                  <a:cubicBezTo>
                    <a:pt x="384" y="152"/>
                    <a:pt x="370" y="137"/>
                    <a:pt x="352" y="137"/>
                  </a:cubicBezTo>
                  <a:cubicBezTo>
                    <a:pt x="337" y="137"/>
                    <a:pt x="324" y="147"/>
                    <a:pt x="321" y="161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204" y="133"/>
                    <a:pt x="220" y="110"/>
                    <a:pt x="241" y="89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432" y="131"/>
                    <a:pt x="432" y="131"/>
                    <a:pt x="432" y="131"/>
                  </a:cubicBezTo>
                  <a:cubicBezTo>
                    <a:pt x="430" y="134"/>
                    <a:pt x="430" y="134"/>
                    <a:pt x="430" y="134"/>
                  </a:cubicBezTo>
                  <a:cubicBezTo>
                    <a:pt x="426" y="140"/>
                    <a:pt x="424" y="146"/>
                    <a:pt x="424" y="153"/>
                  </a:cubicBezTo>
                  <a:cubicBezTo>
                    <a:pt x="424" y="170"/>
                    <a:pt x="439" y="185"/>
                    <a:pt x="457" y="185"/>
                  </a:cubicBezTo>
                  <a:cubicBezTo>
                    <a:pt x="474" y="185"/>
                    <a:pt x="489" y="170"/>
                    <a:pt x="489" y="153"/>
                  </a:cubicBezTo>
                  <a:cubicBezTo>
                    <a:pt x="489" y="135"/>
                    <a:pt x="474" y="120"/>
                    <a:pt x="457" y="120"/>
                  </a:cubicBezTo>
                  <a:cubicBezTo>
                    <a:pt x="452" y="120"/>
                    <a:pt x="448" y="121"/>
                    <a:pt x="444" y="123"/>
                  </a:cubicBezTo>
                  <a:cubicBezTo>
                    <a:pt x="442" y="124"/>
                    <a:pt x="442" y="124"/>
                    <a:pt x="442" y="124"/>
                  </a:cubicBezTo>
                  <a:cubicBezTo>
                    <a:pt x="378" y="76"/>
                    <a:pt x="378" y="76"/>
                    <a:pt x="378" y="76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312" y="33"/>
                    <a:pt x="375" y="13"/>
                    <a:pt x="436" y="12"/>
                  </a:cubicBezTo>
                  <a:cubicBezTo>
                    <a:pt x="437" y="12"/>
                    <a:pt x="437" y="12"/>
                    <a:pt x="438" y="12"/>
                  </a:cubicBezTo>
                  <a:cubicBezTo>
                    <a:pt x="504" y="12"/>
                    <a:pt x="566" y="47"/>
                    <a:pt x="601" y="102"/>
                  </a:cubicBezTo>
                  <a:cubicBezTo>
                    <a:pt x="630" y="148"/>
                    <a:pt x="634" y="200"/>
                    <a:pt x="612" y="244"/>
                  </a:cubicBezTo>
                  <a:cubicBezTo>
                    <a:pt x="606" y="257"/>
                    <a:pt x="617" y="270"/>
                    <a:pt x="623" y="277"/>
                  </a:cubicBezTo>
                  <a:cubicBezTo>
                    <a:pt x="677" y="338"/>
                    <a:pt x="677" y="338"/>
                    <a:pt x="677" y="338"/>
                  </a:cubicBezTo>
                  <a:lnTo>
                    <a:pt x="640" y="338"/>
                  </a:lnTo>
                  <a:close/>
                  <a:moveTo>
                    <a:pt x="374" y="549"/>
                  </a:moveTo>
                  <a:cubicBezTo>
                    <a:pt x="374" y="538"/>
                    <a:pt x="383" y="529"/>
                    <a:pt x="394" y="529"/>
                  </a:cubicBezTo>
                  <a:cubicBezTo>
                    <a:pt x="405" y="529"/>
                    <a:pt x="414" y="538"/>
                    <a:pt x="414" y="549"/>
                  </a:cubicBezTo>
                  <a:cubicBezTo>
                    <a:pt x="414" y="560"/>
                    <a:pt x="405" y="569"/>
                    <a:pt x="394" y="569"/>
                  </a:cubicBezTo>
                  <a:cubicBezTo>
                    <a:pt x="383" y="569"/>
                    <a:pt x="374" y="560"/>
                    <a:pt x="374" y="549"/>
                  </a:cubicBezTo>
                  <a:close/>
                  <a:moveTo>
                    <a:pt x="432" y="445"/>
                  </a:moveTo>
                  <a:cubicBezTo>
                    <a:pt x="432" y="434"/>
                    <a:pt x="441" y="425"/>
                    <a:pt x="452" y="425"/>
                  </a:cubicBezTo>
                  <a:cubicBezTo>
                    <a:pt x="463" y="425"/>
                    <a:pt x="472" y="434"/>
                    <a:pt x="472" y="445"/>
                  </a:cubicBezTo>
                  <a:cubicBezTo>
                    <a:pt x="472" y="456"/>
                    <a:pt x="463" y="466"/>
                    <a:pt x="452" y="466"/>
                  </a:cubicBezTo>
                  <a:cubicBezTo>
                    <a:pt x="441" y="466"/>
                    <a:pt x="432" y="456"/>
                    <a:pt x="432" y="445"/>
                  </a:cubicBezTo>
                  <a:close/>
                  <a:moveTo>
                    <a:pt x="490" y="358"/>
                  </a:moveTo>
                  <a:cubicBezTo>
                    <a:pt x="490" y="347"/>
                    <a:pt x="499" y="338"/>
                    <a:pt x="511" y="338"/>
                  </a:cubicBezTo>
                  <a:cubicBezTo>
                    <a:pt x="522" y="338"/>
                    <a:pt x="531" y="347"/>
                    <a:pt x="531" y="358"/>
                  </a:cubicBezTo>
                  <a:cubicBezTo>
                    <a:pt x="531" y="369"/>
                    <a:pt x="522" y="378"/>
                    <a:pt x="511" y="378"/>
                  </a:cubicBezTo>
                  <a:cubicBezTo>
                    <a:pt x="499" y="378"/>
                    <a:pt x="490" y="369"/>
                    <a:pt x="490" y="358"/>
                  </a:cubicBezTo>
                  <a:close/>
                  <a:moveTo>
                    <a:pt x="454" y="256"/>
                  </a:moveTo>
                  <a:cubicBezTo>
                    <a:pt x="454" y="255"/>
                    <a:pt x="454" y="255"/>
                    <a:pt x="454" y="255"/>
                  </a:cubicBezTo>
                  <a:cubicBezTo>
                    <a:pt x="454" y="254"/>
                    <a:pt x="454" y="254"/>
                    <a:pt x="454" y="254"/>
                  </a:cubicBezTo>
                  <a:cubicBezTo>
                    <a:pt x="455" y="244"/>
                    <a:pt x="464" y="236"/>
                    <a:pt x="474" y="236"/>
                  </a:cubicBezTo>
                  <a:cubicBezTo>
                    <a:pt x="485" y="236"/>
                    <a:pt x="494" y="245"/>
                    <a:pt x="494" y="256"/>
                  </a:cubicBezTo>
                  <a:cubicBezTo>
                    <a:pt x="494" y="267"/>
                    <a:pt x="485" y="277"/>
                    <a:pt x="474" y="277"/>
                  </a:cubicBezTo>
                  <a:cubicBezTo>
                    <a:pt x="464" y="277"/>
                    <a:pt x="456" y="269"/>
                    <a:pt x="454" y="259"/>
                  </a:cubicBezTo>
                  <a:cubicBezTo>
                    <a:pt x="454" y="259"/>
                    <a:pt x="454" y="259"/>
                    <a:pt x="454" y="259"/>
                  </a:cubicBezTo>
                  <a:cubicBezTo>
                    <a:pt x="454" y="258"/>
                    <a:pt x="454" y="258"/>
                    <a:pt x="454" y="258"/>
                  </a:cubicBezTo>
                  <a:cubicBezTo>
                    <a:pt x="454" y="258"/>
                    <a:pt x="454" y="257"/>
                    <a:pt x="454" y="257"/>
                  </a:cubicBezTo>
                  <a:cubicBezTo>
                    <a:pt x="454" y="257"/>
                    <a:pt x="454" y="256"/>
                    <a:pt x="454" y="256"/>
                  </a:cubicBezTo>
                  <a:close/>
                  <a:moveTo>
                    <a:pt x="276" y="262"/>
                  </a:moveTo>
                  <a:cubicBezTo>
                    <a:pt x="276" y="250"/>
                    <a:pt x="286" y="241"/>
                    <a:pt x="297" y="241"/>
                  </a:cubicBezTo>
                  <a:cubicBezTo>
                    <a:pt x="308" y="241"/>
                    <a:pt x="317" y="250"/>
                    <a:pt x="317" y="262"/>
                  </a:cubicBezTo>
                  <a:cubicBezTo>
                    <a:pt x="317" y="273"/>
                    <a:pt x="308" y="282"/>
                    <a:pt x="297" y="282"/>
                  </a:cubicBezTo>
                  <a:cubicBezTo>
                    <a:pt x="286" y="282"/>
                    <a:pt x="276" y="273"/>
                    <a:pt x="276" y="262"/>
                  </a:cubicBezTo>
                  <a:close/>
                  <a:moveTo>
                    <a:pt x="332" y="170"/>
                  </a:moveTo>
                  <a:cubicBezTo>
                    <a:pt x="332" y="158"/>
                    <a:pt x="341" y="149"/>
                    <a:pt x="352" y="149"/>
                  </a:cubicBezTo>
                  <a:cubicBezTo>
                    <a:pt x="363" y="149"/>
                    <a:pt x="372" y="158"/>
                    <a:pt x="372" y="170"/>
                  </a:cubicBezTo>
                  <a:cubicBezTo>
                    <a:pt x="372" y="181"/>
                    <a:pt x="363" y="190"/>
                    <a:pt x="352" y="190"/>
                  </a:cubicBezTo>
                  <a:cubicBezTo>
                    <a:pt x="341" y="190"/>
                    <a:pt x="332" y="181"/>
                    <a:pt x="332" y="170"/>
                  </a:cubicBezTo>
                  <a:close/>
                  <a:moveTo>
                    <a:pt x="436" y="153"/>
                  </a:moveTo>
                  <a:cubicBezTo>
                    <a:pt x="436" y="141"/>
                    <a:pt x="445" y="132"/>
                    <a:pt x="457" y="132"/>
                  </a:cubicBezTo>
                  <a:cubicBezTo>
                    <a:pt x="468" y="132"/>
                    <a:pt x="477" y="141"/>
                    <a:pt x="477" y="153"/>
                  </a:cubicBezTo>
                  <a:cubicBezTo>
                    <a:pt x="477" y="164"/>
                    <a:pt x="468" y="173"/>
                    <a:pt x="457" y="173"/>
                  </a:cubicBezTo>
                  <a:cubicBezTo>
                    <a:pt x="445" y="173"/>
                    <a:pt x="436" y="164"/>
                    <a:pt x="43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8" name="Freeform 176">
              <a:extLst>
                <a:ext uri="{FF2B5EF4-FFF2-40B4-BE49-F238E27FC236}">
                  <a16:creationId xmlns="" xmlns:a16="http://schemas.microsoft.com/office/drawing/2014/main" id="{D5992A7A-D12C-4A32-AC51-7ED65887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1366"/>
              <a:ext cx="61" cy="71"/>
            </a:xfrm>
            <a:custGeom>
              <a:avLst/>
              <a:gdLst>
                <a:gd name="T0" fmla="*/ 2 w 73"/>
                <a:gd name="T1" fmla="*/ 3 h 85"/>
                <a:gd name="T2" fmla="*/ 3 w 73"/>
                <a:gd name="T3" fmla="*/ 11 h 85"/>
                <a:gd name="T4" fmla="*/ 12 w 73"/>
                <a:gd name="T5" fmla="*/ 17 h 85"/>
                <a:gd name="T6" fmla="*/ 61 w 73"/>
                <a:gd name="T7" fmla="*/ 81 h 85"/>
                <a:gd name="T8" fmla="*/ 69 w 73"/>
                <a:gd name="T9" fmla="*/ 84 h 85"/>
                <a:gd name="T10" fmla="*/ 72 w 73"/>
                <a:gd name="T11" fmla="*/ 81 h 85"/>
                <a:gd name="T12" fmla="*/ 72 w 73"/>
                <a:gd name="T13" fmla="*/ 77 h 85"/>
                <a:gd name="T14" fmla="*/ 19 w 73"/>
                <a:gd name="T15" fmla="*/ 7 h 85"/>
                <a:gd name="T16" fmla="*/ 19 w 73"/>
                <a:gd name="T17" fmla="*/ 7 h 85"/>
                <a:gd name="T18" fmla="*/ 10 w 73"/>
                <a:gd name="T19" fmla="*/ 1 h 85"/>
                <a:gd name="T20" fmla="*/ 7 w 73"/>
                <a:gd name="T21" fmla="*/ 0 h 85"/>
                <a:gd name="T22" fmla="*/ 2 w 73"/>
                <a:gd name="T23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5">
                  <a:moveTo>
                    <a:pt x="2" y="3"/>
                  </a:moveTo>
                  <a:cubicBezTo>
                    <a:pt x="0" y="5"/>
                    <a:pt x="1" y="9"/>
                    <a:pt x="3" y="11"/>
                  </a:cubicBezTo>
                  <a:cubicBezTo>
                    <a:pt x="6" y="13"/>
                    <a:pt x="9" y="15"/>
                    <a:pt x="12" y="17"/>
                  </a:cubicBezTo>
                  <a:cubicBezTo>
                    <a:pt x="35" y="33"/>
                    <a:pt x="52" y="55"/>
                    <a:pt x="61" y="81"/>
                  </a:cubicBezTo>
                  <a:cubicBezTo>
                    <a:pt x="62" y="84"/>
                    <a:pt x="66" y="85"/>
                    <a:pt x="69" y="84"/>
                  </a:cubicBezTo>
                  <a:cubicBezTo>
                    <a:pt x="70" y="84"/>
                    <a:pt x="72" y="83"/>
                    <a:pt x="72" y="81"/>
                  </a:cubicBezTo>
                  <a:cubicBezTo>
                    <a:pt x="73" y="80"/>
                    <a:pt x="73" y="78"/>
                    <a:pt x="72" y="77"/>
                  </a:cubicBezTo>
                  <a:cubicBezTo>
                    <a:pt x="62" y="49"/>
                    <a:pt x="44" y="25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3" y="3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49" name="Freeform 177">
              <a:extLst>
                <a:ext uri="{FF2B5EF4-FFF2-40B4-BE49-F238E27FC236}">
                  <a16:creationId xmlns="" xmlns:a16="http://schemas.microsoft.com/office/drawing/2014/main" id="{BCCDBE54-CCCC-40F5-98A6-C4C940069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1345"/>
              <a:ext cx="22" cy="16"/>
            </a:xfrm>
            <a:custGeom>
              <a:avLst/>
              <a:gdLst>
                <a:gd name="T0" fmla="*/ 1 w 27"/>
                <a:gd name="T1" fmla="*/ 4 h 18"/>
                <a:gd name="T2" fmla="*/ 1 w 27"/>
                <a:gd name="T3" fmla="*/ 8 h 18"/>
                <a:gd name="T4" fmla="*/ 4 w 27"/>
                <a:gd name="T5" fmla="*/ 11 h 18"/>
                <a:gd name="T6" fmla="*/ 19 w 27"/>
                <a:gd name="T7" fmla="*/ 17 h 18"/>
                <a:gd name="T8" fmla="*/ 27 w 27"/>
                <a:gd name="T9" fmla="*/ 14 h 18"/>
                <a:gd name="T10" fmla="*/ 27 w 27"/>
                <a:gd name="T11" fmla="*/ 9 h 18"/>
                <a:gd name="T12" fmla="*/ 24 w 27"/>
                <a:gd name="T13" fmla="*/ 6 h 18"/>
                <a:gd name="T14" fmla="*/ 8 w 27"/>
                <a:gd name="T15" fmla="*/ 0 h 18"/>
                <a:gd name="T16" fmla="*/ 6 w 27"/>
                <a:gd name="T17" fmla="*/ 0 h 18"/>
                <a:gd name="T18" fmla="*/ 1 w 2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" y="4"/>
                  </a:moveTo>
                  <a:cubicBezTo>
                    <a:pt x="0" y="5"/>
                    <a:pt x="0" y="7"/>
                    <a:pt x="1" y="8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9" y="13"/>
                    <a:pt x="14" y="15"/>
                    <a:pt x="19" y="17"/>
                  </a:cubicBezTo>
                  <a:cubicBezTo>
                    <a:pt x="22" y="18"/>
                    <a:pt x="26" y="17"/>
                    <a:pt x="27" y="14"/>
                  </a:cubicBezTo>
                  <a:cubicBezTo>
                    <a:pt x="27" y="12"/>
                    <a:pt x="27" y="10"/>
                    <a:pt x="27" y="9"/>
                  </a:cubicBezTo>
                  <a:cubicBezTo>
                    <a:pt x="26" y="8"/>
                    <a:pt x="25" y="6"/>
                    <a:pt x="24" y="6"/>
                  </a:cubicBezTo>
                  <a:cubicBezTo>
                    <a:pt x="18" y="4"/>
                    <a:pt x="13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0" name="Freeform 178">
              <a:extLst>
                <a:ext uri="{FF2B5EF4-FFF2-40B4-BE49-F238E27FC236}">
                  <a16:creationId xmlns="" xmlns:a16="http://schemas.microsoft.com/office/drawing/2014/main" id="{383D22E5-0A67-4E1C-980D-0FF419E2D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" y="1671"/>
              <a:ext cx="193" cy="193"/>
            </a:xfrm>
            <a:custGeom>
              <a:avLst/>
              <a:gdLst>
                <a:gd name="T0" fmla="*/ 219 w 230"/>
                <a:gd name="T1" fmla="*/ 170 h 230"/>
                <a:gd name="T2" fmla="*/ 230 w 230"/>
                <a:gd name="T3" fmla="*/ 139 h 230"/>
                <a:gd name="T4" fmla="*/ 210 w 230"/>
                <a:gd name="T5" fmla="*/ 104 h 230"/>
                <a:gd name="T6" fmla="*/ 227 w 230"/>
                <a:gd name="T7" fmla="*/ 80 h 230"/>
                <a:gd name="T8" fmla="*/ 188 w 230"/>
                <a:gd name="T9" fmla="*/ 53 h 230"/>
                <a:gd name="T10" fmla="*/ 173 w 230"/>
                <a:gd name="T11" fmla="*/ 38 h 230"/>
                <a:gd name="T12" fmla="*/ 157 w 230"/>
                <a:gd name="T13" fmla="*/ 5 h 230"/>
                <a:gd name="T14" fmla="*/ 123 w 230"/>
                <a:gd name="T15" fmla="*/ 19 h 230"/>
                <a:gd name="T16" fmla="*/ 102 w 230"/>
                <a:gd name="T17" fmla="*/ 20 h 230"/>
                <a:gd name="T18" fmla="*/ 54 w 230"/>
                <a:gd name="T19" fmla="*/ 14 h 230"/>
                <a:gd name="T20" fmla="*/ 51 w 230"/>
                <a:gd name="T21" fmla="*/ 43 h 230"/>
                <a:gd name="T22" fmla="*/ 13 w 230"/>
                <a:gd name="T23" fmla="*/ 56 h 230"/>
                <a:gd name="T24" fmla="*/ 1 w 230"/>
                <a:gd name="T25" fmla="*/ 87 h 230"/>
                <a:gd name="T26" fmla="*/ 19 w 230"/>
                <a:gd name="T27" fmla="*/ 109 h 230"/>
                <a:gd name="T28" fmla="*/ 1 w 230"/>
                <a:gd name="T29" fmla="*/ 146 h 230"/>
                <a:gd name="T30" fmla="*/ 16 w 230"/>
                <a:gd name="T31" fmla="*/ 179 h 230"/>
                <a:gd name="T32" fmla="*/ 55 w 230"/>
                <a:gd name="T33" fmla="*/ 190 h 230"/>
                <a:gd name="T34" fmla="*/ 60 w 230"/>
                <a:gd name="T35" fmla="*/ 219 h 230"/>
                <a:gd name="T36" fmla="*/ 90 w 230"/>
                <a:gd name="T37" fmla="*/ 230 h 230"/>
                <a:gd name="T38" fmla="*/ 126 w 230"/>
                <a:gd name="T39" fmla="*/ 210 h 230"/>
                <a:gd name="T40" fmla="*/ 149 w 230"/>
                <a:gd name="T41" fmla="*/ 227 h 230"/>
                <a:gd name="T42" fmla="*/ 177 w 230"/>
                <a:gd name="T43" fmla="*/ 188 h 230"/>
                <a:gd name="T44" fmla="*/ 192 w 230"/>
                <a:gd name="T45" fmla="*/ 173 h 230"/>
                <a:gd name="T46" fmla="*/ 165 w 230"/>
                <a:gd name="T47" fmla="*/ 183 h 230"/>
                <a:gd name="T48" fmla="*/ 152 w 230"/>
                <a:gd name="T49" fmla="*/ 214 h 230"/>
                <a:gd name="T50" fmla="*/ 129 w 230"/>
                <a:gd name="T51" fmla="*/ 198 h 230"/>
                <a:gd name="T52" fmla="*/ 86 w 230"/>
                <a:gd name="T53" fmla="*/ 216 h 230"/>
                <a:gd name="T54" fmla="*/ 71 w 230"/>
                <a:gd name="T55" fmla="*/ 211 h 230"/>
                <a:gd name="T56" fmla="*/ 66 w 230"/>
                <a:gd name="T57" fmla="*/ 184 h 230"/>
                <a:gd name="T58" fmla="*/ 23 w 230"/>
                <a:gd name="T59" fmla="*/ 166 h 230"/>
                <a:gd name="T60" fmla="*/ 15 w 230"/>
                <a:gd name="T61" fmla="*/ 149 h 230"/>
                <a:gd name="T62" fmla="*/ 31 w 230"/>
                <a:gd name="T63" fmla="*/ 105 h 230"/>
                <a:gd name="T64" fmla="*/ 14 w 230"/>
                <a:gd name="T65" fmla="*/ 83 h 230"/>
                <a:gd name="T66" fmla="*/ 20 w 230"/>
                <a:gd name="T67" fmla="*/ 68 h 230"/>
                <a:gd name="T68" fmla="*/ 63 w 230"/>
                <a:gd name="T69" fmla="*/ 49 h 230"/>
                <a:gd name="T70" fmla="*/ 66 w 230"/>
                <a:gd name="T71" fmla="*/ 21 h 230"/>
                <a:gd name="T72" fmla="*/ 97 w 230"/>
                <a:gd name="T73" fmla="*/ 32 h 230"/>
                <a:gd name="T74" fmla="*/ 128 w 230"/>
                <a:gd name="T75" fmla="*/ 32 h 230"/>
                <a:gd name="T76" fmla="*/ 153 w 230"/>
                <a:gd name="T77" fmla="*/ 16 h 230"/>
                <a:gd name="T78" fmla="*/ 161 w 230"/>
                <a:gd name="T79" fmla="*/ 44 h 230"/>
                <a:gd name="T80" fmla="*/ 183 w 230"/>
                <a:gd name="T81" fmla="*/ 65 h 230"/>
                <a:gd name="T82" fmla="*/ 214 w 230"/>
                <a:gd name="T83" fmla="*/ 78 h 230"/>
                <a:gd name="T84" fmla="*/ 198 w 230"/>
                <a:gd name="T85" fmla="*/ 100 h 230"/>
                <a:gd name="T86" fmla="*/ 217 w 230"/>
                <a:gd name="T87" fmla="*/ 144 h 230"/>
                <a:gd name="T88" fmla="*/ 214 w 230"/>
                <a:gd name="T89" fmla="*/ 152 h 230"/>
                <a:gd name="T90" fmla="*/ 185 w 230"/>
                <a:gd name="T9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30">
                  <a:moveTo>
                    <a:pt x="192" y="173"/>
                  </a:moveTo>
                  <a:cubicBezTo>
                    <a:pt x="217" y="173"/>
                    <a:pt x="217" y="173"/>
                    <a:pt x="217" y="173"/>
                  </a:cubicBezTo>
                  <a:cubicBezTo>
                    <a:pt x="219" y="170"/>
                    <a:pt x="219" y="170"/>
                    <a:pt x="219" y="170"/>
                  </a:cubicBezTo>
                  <a:cubicBezTo>
                    <a:pt x="221" y="166"/>
                    <a:pt x="223" y="161"/>
                    <a:pt x="225" y="157"/>
                  </a:cubicBezTo>
                  <a:cubicBezTo>
                    <a:pt x="226" y="152"/>
                    <a:pt x="228" y="148"/>
                    <a:pt x="229" y="143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1" y="115"/>
                    <a:pt x="211" y="109"/>
                    <a:pt x="210" y="104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29" y="84"/>
                    <a:pt x="229" y="84"/>
                    <a:pt x="229" y="84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5" y="71"/>
                    <a:pt x="221" y="62"/>
                    <a:pt x="215" y="54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3" y="47"/>
                    <a:pt x="179" y="43"/>
                    <a:pt x="174" y="39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66" y="9"/>
                    <a:pt x="161" y="7"/>
                    <a:pt x="157" y="5"/>
                  </a:cubicBezTo>
                  <a:cubicBezTo>
                    <a:pt x="151" y="3"/>
                    <a:pt x="147" y="1"/>
                    <a:pt x="143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5" y="18"/>
                    <a:pt x="109" y="19"/>
                    <a:pt x="104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71" y="5"/>
                    <a:pt x="62" y="9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7" y="47"/>
                    <a:pt x="43" y="51"/>
                    <a:pt x="39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3"/>
                    <a:pt x="7" y="68"/>
                    <a:pt x="5" y="73"/>
                  </a:cubicBezTo>
                  <a:cubicBezTo>
                    <a:pt x="3" y="77"/>
                    <a:pt x="2" y="82"/>
                    <a:pt x="1" y="8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15"/>
                    <a:pt x="19" y="120"/>
                    <a:pt x="19" y="126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5" y="159"/>
                    <a:pt x="9" y="168"/>
                    <a:pt x="14" y="176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7" y="183"/>
                    <a:pt x="51" y="187"/>
                    <a:pt x="55" y="190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4" y="221"/>
                    <a:pt x="68" y="223"/>
                    <a:pt x="73" y="225"/>
                  </a:cubicBezTo>
                  <a:cubicBezTo>
                    <a:pt x="77" y="226"/>
                    <a:pt x="82" y="228"/>
                    <a:pt x="87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115" y="211"/>
                    <a:pt x="120" y="211"/>
                    <a:pt x="126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8" y="225"/>
                    <a:pt x="167" y="221"/>
                    <a:pt x="176" y="215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9" y="187"/>
                    <a:pt x="179" y="187"/>
                    <a:pt x="179" y="187"/>
                  </a:cubicBezTo>
                  <a:cubicBezTo>
                    <a:pt x="183" y="183"/>
                    <a:pt x="187" y="179"/>
                    <a:pt x="190" y="174"/>
                  </a:cubicBezTo>
                  <a:lnTo>
                    <a:pt x="192" y="173"/>
                  </a:lnTo>
                  <a:close/>
                  <a:moveTo>
                    <a:pt x="184" y="163"/>
                  </a:moveTo>
                  <a:cubicBezTo>
                    <a:pt x="179" y="170"/>
                    <a:pt x="174" y="176"/>
                    <a:pt x="167" y="181"/>
                  </a:cubicBezTo>
                  <a:cubicBezTo>
                    <a:pt x="165" y="183"/>
                    <a:pt x="165" y="183"/>
                    <a:pt x="165" y="183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0" y="210"/>
                    <a:pt x="156" y="212"/>
                    <a:pt x="152" y="214"/>
                  </a:cubicBezTo>
                  <a:cubicBezTo>
                    <a:pt x="149" y="215"/>
                    <a:pt x="149" y="215"/>
                    <a:pt x="149" y="215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21" y="199"/>
                    <a:pt x="113" y="199"/>
                    <a:pt x="105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81" y="215"/>
                    <a:pt x="79" y="214"/>
                    <a:pt x="77" y="213"/>
                  </a:cubicBezTo>
                  <a:cubicBezTo>
                    <a:pt x="75" y="213"/>
                    <a:pt x="73" y="212"/>
                    <a:pt x="71" y="211"/>
                  </a:cubicBezTo>
                  <a:cubicBezTo>
                    <a:pt x="68" y="210"/>
                    <a:pt x="68" y="210"/>
                    <a:pt x="68" y="210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60" y="179"/>
                    <a:pt x="54" y="173"/>
                    <a:pt x="49" y="167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9" y="160"/>
                    <a:pt x="17" y="156"/>
                    <a:pt x="16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1"/>
                    <a:pt x="30" y="113"/>
                    <a:pt x="31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1"/>
                    <a:pt x="15" y="79"/>
                    <a:pt x="16" y="77"/>
                  </a:cubicBezTo>
                  <a:cubicBezTo>
                    <a:pt x="17" y="75"/>
                    <a:pt x="18" y="73"/>
                    <a:pt x="19" y="71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51" y="60"/>
                    <a:pt x="56" y="54"/>
                    <a:pt x="63" y="4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70" y="19"/>
                    <a:pt x="74" y="17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9" y="31"/>
                    <a:pt x="117" y="30"/>
                    <a:pt x="125" y="31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8" y="14"/>
                    <a:pt x="150" y="15"/>
                    <a:pt x="153" y="16"/>
                  </a:cubicBezTo>
                  <a:cubicBezTo>
                    <a:pt x="155" y="17"/>
                    <a:pt x="157" y="18"/>
                    <a:pt x="159" y="19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70" y="51"/>
                    <a:pt x="176" y="56"/>
                    <a:pt x="181" y="63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10" y="70"/>
                    <a:pt x="212" y="74"/>
                    <a:pt x="214" y="78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9" y="108"/>
                    <a:pt x="199" y="116"/>
                    <a:pt x="198" y="125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217" y="144"/>
                    <a:pt x="217" y="144"/>
                    <a:pt x="217" y="144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5" y="148"/>
                    <a:pt x="214" y="150"/>
                    <a:pt x="214" y="152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3" y="155"/>
                    <a:pt x="212" y="157"/>
                    <a:pt x="211" y="159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185" y="161"/>
                    <a:pt x="185" y="161"/>
                    <a:pt x="185" y="161"/>
                  </a:cubicBezTo>
                  <a:lnTo>
                    <a:pt x="184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1" name="Freeform 179">
              <a:extLst>
                <a:ext uri="{FF2B5EF4-FFF2-40B4-BE49-F238E27FC236}">
                  <a16:creationId xmlns="" xmlns:a16="http://schemas.microsoft.com/office/drawing/2014/main" id="{6D92157B-490E-45C0-BA9C-9DA824268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" y="1719"/>
              <a:ext cx="109" cy="98"/>
            </a:xfrm>
            <a:custGeom>
              <a:avLst/>
              <a:gdLst>
                <a:gd name="T0" fmla="*/ 11 w 130"/>
                <a:gd name="T1" fmla="*/ 37 h 117"/>
                <a:gd name="T2" fmla="*/ 44 w 130"/>
                <a:gd name="T3" fmla="*/ 111 h 117"/>
                <a:gd name="T4" fmla="*/ 88 w 130"/>
                <a:gd name="T5" fmla="*/ 110 h 117"/>
                <a:gd name="T6" fmla="*/ 118 w 130"/>
                <a:gd name="T7" fmla="*/ 78 h 117"/>
                <a:gd name="T8" fmla="*/ 85 w 130"/>
                <a:gd name="T9" fmla="*/ 4 h 117"/>
                <a:gd name="T10" fmla="*/ 65 w 130"/>
                <a:gd name="T11" fmla="*/ 0 h 117"/>
                <a:gd name="T12" fmla="*/ 11 w 130"/>
                <a:gd name="T13" fmla="*/ 37 h 117"/>
                <a:gd name="T14" fmla="*/ 65 w 130"/>
                <a:gd name="T15" fmla="*/ 12 h 117"/>
                <a:gd name="T16" fmla="*/ 81 w 130"/>
                <a:gd name="T17" fmla="*/ 15 h 117"/>
                <a:gd name="T18" fmla="*/ 107 w 130"/>
                <a:gd name="T19" fmla="*/ 74 h 117"/>
                <a:gd name="T20" fmla="*/ 83 w 130"/>
                <a:gd name="T21" fmla="*/ 99 h 117"/>
                <a:gd name="T22" fmla="*/ 65 w 130"/>
                <a:gd name="T23" fmla="*/ 103 h 117"/>
                <a:gd name="T24" fmla="*/ 49 w 130"/>
                <a:gd name="T25" fmla="*/ 100 h 117"/>
                <a:gd name="T26" fmla="*/ 22 w 130"/>
                <a:gd name="T27" fmla="*/ 42 h 117"/>
                <a:gd name="T28" fmla="*/ 65 w 130"/>
                <a:gd name="T29" fmla="*/ 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7">
                  <a:moveTo>
                    <a:pt x="11" y="37"/>
                  </a:moveTo>
                  <a:cubicBezTo>
                    <a:pt x="0" y="67"/>
                    <a:pt x="15" y="100"/>
                    <a:pt x="44" y="111"/>
                  </a:cubicBezTo>
                  <a:cubicBezTo>
                    <a:pt x="59" y="117"/>
                    <a:pt x="74" y="116"/>
                    <a:pt x="88" y="110"/>
                  </a:cubicBezTo>
                  <a:cubicBezTo>
                    <a:pt x="102" y="104"/>
                    <a:pt x="113" y="93"/>
                    <a:pt x="118" y="78"/>
                  </a:cubicBezTo>
                  <a:cubicBezTo>
                    <a:pt x="130" y="49"/>
                    <a:pt x="115" y="15"/>
                    <a:pt x="85" y="4"/>
                  </a:cubicBezTo>
                  <a:cubicBezTo>
                    <a:pt x="79" y="2"/>
                    <a:pt x="72" y="0"/>
                    <a:pt x="65" y="0"/>
                  </a:cubicBezTo>
                  <a:cubicBezTo>
                    <a:pt x="42" y="0"/>
                    <a:pt x="20" y="14"/>
                    <a:pt x="11" y="37"/>
                  </a:cubicBezTo>
                  <a:close/>
                  <a:moveTo>
                    <a:pt x="65" y="12"/>
                  </a:moveTo>
                  <a:cubicBezTo>
                    <a:pt x="70" y="12"/>
                    <a:pt x="76" y="13"/>
                    <a:pt x="81" y="15"/>
                  </a:cubicBezTo>
                  <a:cubicBezTo>
                    <a:pt x="104" y="24"/>
                    <a:pt x="116" y="51"/>
                    <a:pt x="107" y="74"/>
                  </a:cubicBezTo>
                  <a:cubicBezTo>
                    <a:pt x="103" y="85"/>
                    <a:pt x="94" y="94"/>
                    <a:pt x="83" y="99"/>
                  </a:cubicBezTo>
                  <a:cubicBezTo>
                    <a:pt x="77" y="102"/>
                    <a:pt x="71" y="103"/>
                    <a:pt x="65" y="103"/>
                  </a:cubicBezTo>
                  <a:cubicBezTo>
                    <a:pt x="59" y="103"/>
                    <a:pt x="54" y="102"/>
                    <a:pt x="49" y="100"/>
                  </a:cubicBezTo>
                  <a:cubicBezTo>
                    <a:pt x="25" y="91"/>
                    <a:pt x="14" y="65"/>
                    <a:pt x="22" y="42"/>
                  </a:cubicBezTo>
                  <a:cubicBezTo>
                    <a:pt x="29" y="24"/>
                    <a:pt x="46" y="12"/>
                    <a:pt x="6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2" name="Freeform 180">
              <a:extLst>
                <a:ext uri="{FF2B5EF4-FFF2-40B4-BE49-F238E27FC236}">
                  <a16:creationId xmlns="" xmlns:a16="http://schemas.microsoft.com/office/drawing/2014/main" id="{758F7166-A14B-4388-BCA1-4DA85CAB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1458"/>
              <a:ext cx="24" cy="10"/>
            </a:xfrm>
            <a:custGeom>
              <a:avLst/>
              <a:gdLst>
                <a:gd name="T0" fmla="*/ 22 w 28"/>
                <a:gd name="T1" fmla="*/ 12 h 12"/>
                <a:gd name="T2" fmla="*/ 28 w 28"/>
                <a:gd name="T3" fmla="*/ 6 h 12"/>
                <a:gd name="T4" fmla="*/ 22 w 28"/>
                <a:gd name="T5" fmla="*/ 0 h 12"/>
                <a:gd name="T6" fmla="*/ 6 w 28"/>
                <a:gd name="T7" fmla="*/ 0 h 12"/>
                <a:gd name="T8" fmla="*/ 0 w 28"/>
                <a:gd name="T9" fmla="*/ 6 h 12"/>
                <a:gd name="T10" fmla="*/ 6 w 28"/>
                <a:gd name="T11" fmla="*/ 12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25" y="12"/>
                    <a:pt x="28" y="9"/>
                    <a:pt x="28" y="6"/>
                  </a:cubicBezTo>
                  <a:cubicBezTo>
                    <a:pt x="28" y="2"/>
                    <a:pt x="25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3" name="Freeform 181">
              <a:extLst>
                <a:ext uri="{FF2B5EF4-FFF2-40B4-BE49-F238E27FC236}">
                  <a16:creationId xmlns="" xmlns:a16="http://schemas.microsoft.com/office/drawing/2014/main" id="{B1362950-4E33-45A8-91D6-AF959E89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1562"/>
              <a:ext cx="24" cy="10"/>
            </a:xfrm>
            <a:custGeom>
              <a:avLst/>
              <a:gdLst>
                <a:gd name="T0" fmla="*/ 22 w 28"/>
                <a:gd name="T1" fmla="*/ 12 h 12"/>
                <a:gd name="T2" fmla="*/ 28 w 28"/>
                <a:gd name="T3" fmla="*/ 6 h 12"/>
                <a:gd name="T4" fmla="*/ 22 w 28"/>
                <a:gd name="T5" fmla="*/ 0 h 12"/>
                <a:gd name="T6" fmla="*/ 6 w 28"/>
                <a:gd name="T7" fmla="*/ 0 h 12"/>
                <a:gd name="T8" fmla="*/ 0 w 28"/>
                <a:gd name="T9" fmla="*/ 6 h 12"/>
                <a:gd name="T10" fmla="*/ 6 w 28"/>
                <a:gd name="T11" fmla="*/ 12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25" y="12"/>
                    <a:pt x="28" y="10"/>
                    <a:pt x="28" y="6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4" name="Freeform 182">
              <a:extLst>
                <a:ext uri="{FF2B5EF4-FFF2-40B4-BE49-F238E27FC236}">
                  <a16:creationId xmlns="" xmlns:a16="http://schemas.microsoft.com/office/drawing/2014/main" id="{FFA47D89-481F-4600-8B5F-EE281FDB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1511"/>
              <a:ext cx="24" cy="10"/>
            </a:xfrm>
            <a:custGeom>
              <a:avLst/>
              <a:gdLst>
                <a:gd name="T0" fmla="*/ 22 w 28"/>
                <a:gd name="T1" fmla="*/ 12 h 12"/>
                <a:gd name="T2" fmla="*/ 28 w 28"/>
                <a:gd name="T3" fmla="*/ 6 h 12"/>
                <a:gd name="T4" fmla="*/ 22 w 28"/>
                <a:gd name="T5" fmla="*/ 0 h 12"/>
                <a:gd name="T6" fmla="*/ 6 w 28"/>
                <a:gd name="T7" fmla="*/ 0 h 12"/>
                <a:gd name="T8" fmla="*/ 0 w 28"/>
                <a:gd name="T9" fmla="*/ 6 h 12"/>
                <a:gd name="T10" fmla="*/ 6 w 28"/>
                <a:gd name="T11" fmla="*/ 12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25" y="12"/>
                    <a:pt x="28" y="10"/>
                    <a:pt x="28" y="6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  <p:sp>
          <p:nvSpPr>
            <p:cNvPr id="55" name="Oval 183">
              <a:extLst>
                <a:ext uri="{FF2B5EF4-FFF2-40B4-BE49-F238E27FC236}">
                  <a16:creationId xmlns="" xmlns:a16="http://schemas.microsoft.com/office/drawing/2014/main" id="{B221B5F9-AAF8-457B-A7F6-93C58754A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1664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797" tIns="56399" rIns="112797" bIns="56399" numCol="1" anchor="t" anchorCtr="0" compatLnSpc="1">
              <a:prstTxWarp prst="textNoShape">
                <a:avLst/>
              </a:prstTxWarp>
            </a:bodyPr>
            <a:lstStyle/>
            <a:p>
              <a:endParaRPr lang="en-US" sz="2220"/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EE3B4F7-D556-4435-9660-07FDBB6C9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25" y="2399057"/>
            <a:ext cx="1181559" cy="1181559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150760B1-0C91-41C9-B71B-A1C70E6EDE4B}"/>
              </a:ext>
            </a:extLst>
          </p:cNvPr>
          <p:cNvGrpSpPr/>
          <p:nvPr/>
        </p:nvGrpSpPr>
        <p:grpSpPr>
          <a:xfrm>
            <a:off x="4056698" y="2368117"/>
            <a:ext cx="1303672" cy="1303672"/>
            <a:chOff x="998430" y="1640619"/>
            <a:chExt cx="1056833" cy="1056833"/>
          </a:xfrm>
        </p:grpSpPr>
        <p:pic>
          <p:nvPicPr>
            <p:cNvPr id="58" name="Рисунок 57">
              <a:extLst>
                <a:ext uri="{FF2B5EF4-FFF2-40B4-BE49-F238E27FC236}">
                  <a16:creationId xmlns="" xmlns:a16="http://schemas.microsoft.com/office/drawing/2014/main" id="{FDD6CE72-B085-44E8-914D-4B91973D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430" y="1640619"/>
              <a:ext cx="1056833" cy="105683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="" xmlns:a16="http://schemas.microsoft.com/office/drawing/2014/main" id="{411B3774-55AB-4DB0-971C-A6209674B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91392" y="1800824"/>
              <a:ext cx="470909" cy="470909"/>
            </a:xfrm>
            <a:prstGeom prst="rect">
              <a:avLst/>
            </a:prstGeom>
          </p:spPr>
        </p:pic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5338FB27-EFB5-4569-AA37-B513FB61D1B0}"/>
              </a:ext>
            </a:extLst>
          </p:cNvPr>
          <p:cNvSpPr/>
          <p:nvPr/>
        </p:nvSpPr>
        <p:spPr>
          <a:xfrm>
            <a:off x="531880" y="4357451"/>
            <a:ext cx="4140604" cy="1011714"/>
          </a:xfrm>
          <a:prstGeom prst="rect">
            <a:avLst/>
          </a:prstGeom>
          <a:gradFill flip="none" rotWithShape="1">
            <a:gsLst>
              <a:gs pos="0">
                <a:srgbClr val="043673">
                  <a:shade val="30000"/>
                  <a:satMod val="115000"/>
                </a:srgbClr>
              </a:gs>
              <a:gs pos="100000">
                <a:srgbClr val="00B7F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AF74F9F-691B-40A6-99FB-D98D1C927E8C}"/>
              </a:ext>
            </a:extLst>
          </p:cNvPr>
          <p:cNvSpPr/>
          <p:nvPr/>
        </p:nvSpPr>
        <p:spPr>
          <a:xfrm>
            <a:off x="4813160" y="4357450"/>
            <a:ext cx="5325526" cy="1011713"/>
          </a:xfrm>
          <a:prstGeom prst="rect">
            <a:avLst/>
          </a:prstGeom>
          <a:gradFill flip="none" rotWithShape="1">
            <a:gsLst>
              <a:gs pos="0">
                <a:srgbClr val="043673">
                  <a:shade val="30000"/>
                  <a:satMod val="115000"/>
                </a:srgbClr>
              </a:gs>
              <a:gs pos="100000">
                <a:srgbClr val="00B7F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F44C6A96-BEB4-4D28-8275-E693DB6F531A}"/>
              </a:ext>
            </a:extLst>
          </p:cNvPr>
          <p:cNvSpPr/>
          <p:nvPr/>
        </p:nvSpPr>
        <p:spPr>
          <a:xfrm>
            <a:off x="1784210" y="4384731"/>
            <a:ext cx="3010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СОЗДАНЫ ОФИСЫ ЦИФРОВИЗАЦИИ 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ЦГО и МИО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B5071824-CFF7-4CBE-8739-5ED7D55EFA93}"/>
              </a:ext>
            </a:extLst>
          </p:cNvPr>
          <p:cNvSpPr/>
          <p:nvPr/>
        </p:nvSpPr>
        <p:spPr>
          <a:xfrm>
            <a:off x="6763655" y="4541619"/>
            <a:ext cx="1758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4127870-158A-4E5D-A645-C49C2E38F4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583" y="4467127"/>
            <a:ext cx="803090" cy="80309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AF5D773-1D8D-461B-8796-40F85449FE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21623" y="4449037"/>
            <a:ext cx="758881" cy="758881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31682A77-42CA-4C78-B9C2-0E2CF6E68CB7}"/>
              </a:ext>
            </a:extLst>
          </p:cNvPr>
          <p:cNvSpPr/>
          <p:nvPr/>
        </p:nvSpPr>
        <p:spPr>
          <a:xfrm>
            <a:off x="544194" y="5521519"/>
            <a:ext cx="444873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ЗАКРЕПЛЕНЫ РУКОВОДИТЕЛИ НА УРОВНЕ ВИЦЕ-МИНИСТРОВ, ЗАМЕСТИТЕЛЕЙ АКИМОВ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ВЫДЕЛЕНО 5 ЦИФРОВЫХ ВИЦЕ-МИНИСТРОВ ПО СОЦИАЛЬНЫМ НАПРАВЛЕНИЯМ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(МЗ, МОН, МТСЗН, МФ, МЦРОАП)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4E300687-BD32-4A09-AC26-9FD237DED300}"/>
              </a:ext>
            </a:extLst>
          </p:cNvPr>
          <p:cNvSpPr/>
          <p:nvPr/>
        </p:nvSpPr>
        <p:spPr>
          <a:xfrm>
            <a:off x="5003432" y="6136795"/>
            <a:ext cx="51352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РУКОВОДИТЕЛЕЙ ОФИСОВ ЦИФРОВИЗАЦИИ – </a:t>
            </a:r>
            <a:b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КУРИРУЮЩИХ ВИЦЕ-МИНИСТРОВ, ЗАМЕСТИТЕЛЕЙ АКИМОВ</a:t>
            </a:r>
          </a:p>
        </p:txBody>
      </p:sp>
      <p:pic>
        <p:nvPicPr>
          <p:cNvPr id="69" name="Picture 2" descr="Картинки по запросу nazarbayev university logo">
            <a:extLst>
              <a:ext uri="{FF2B5EF4-FFF2-40B4-BE49-F238E27FC236}">
                <a16:creationId xmlns="" xmlns:a16="http://schemas.microsoft.com/office/drawing/2014/main" id="{4465279A-0E2E-418C-AD30-C3DF1CE1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23" y="5578621"/>
            <a:ext cx="1772972" cy="3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76836078-2880-4FE8-91A5-7BB41324ADD6}"/>
              </a:ext>
            </a:extLst>
          </p:cNvPr>
          <p:cNvSpPr/>
          <p:nvPr/>
        </p:nvSpPr>
        <p:spPr>
          <a:xfrm>
            <a:off x="4947057" y="7688910"/>
            <a:ext cx="46846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ОФИСОВ ЦИФРОВИЗАЦИИ</a:t>
            </a:r>
          </a:p>
        </p:txBody>
      </p:sp>
      <p:pic>
        <p:nvPicPr>
          <p:cNvPr id="71" name="Picture 4" descr="Картинки по запросу АДГС РК">
            <a:extLst>
              <a:ext uri="{FF2B5EF4-FFF2-40B4-BE49-F238E27FC236}">
                <a16:creationId xmlns="" xmlns:a16="http://schemas.microsoft.com/office/drawing/2014/main" id="{E14D04A7-E630-437D-B6B3-16492DB4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23" y="7068977"/>
            <a:ext cx="601999" cy="5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67FD6AD9-2ED7-4B24-9160-5F70B7D01CE3}"/>
              </a:ext>
            </a:extLst>
          </p:cNvPr>
          <p:cNvSpPr/>
          <p:nvPr/>
        </p:nvSpPr>
        <p:spPr>
          <a:xfrm>
            <a:off x="5621878" y="7078501"/>
            <a:ext cx="2190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АГУ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ПРЕЗИДЕНТЕ</a:t>
            </a:r>
            <a:r>
              <a:rPr lang="kk-KZ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11445F5-67A1-4E00-AB60-003C5EA7E094}"/>
              </a:ext>
            </a:extLst>
          </p:cNvPr>
          <p:cNvSpPr/>
          <p:nvPr/>
        </p:nvSpPr>
        <p:spPr>
          <a:xfrm>
            <a:off x="11792385" y="5557582"/>
            <a:ext cx="2747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СИСТЕМА МОНИТОРИНГА ЗА ИСПОЛНЕНИЕМ МЕРОПРИЯТИЙ</a:t>
            </a:r>
          </a:p>
        </p:txBody>
      </p:sp>
      <p:pic>
        <p:nvPicPr>
          <p:cNvPr id="76" name="Рисунок 75" descr="Изображение выглядит как зна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76CF32D4-457C-4683-8143-7171A25CCF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86" y="5578621"/>
            <a:ext cx="1000696" cy="1000696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5A73CF86-21C7-4397-8AF6-283263B2BF52}"/>
              </a:ext>
            </a:extLst>
          </p:cNvPr>
          <p:cNvSpPr/>
          <p:nvPr/>
        </p:nvSpPr>
        <p:spPr>
          <a:xfrm>
            <a:off x="10355317" y="4357450"/>
            <a:ext cx="4452092" cy="1011713"/>
          </a:xfrm>
          <a:prstGeom prst="rect">
            <a:avLst/>
          </a:prstGeom>
          <a:gradFill flip="none" rotWithShape="1">
            <a:gsLst>
              <a:gs pos="0">
                <a:srgbClr val="043673">
                  <a:shade val="30000"/>
                  <a:satMod val="115000"/>
                </a:srgbClr>
              </a:gs>
              <a:gs pos="100000">
                <a:srgbClr val="00B7F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1FAF3304-AF00-4BD6-AAFE-02B75368BBBD}"/>
              </a:ext>
            </a:extLst>
          </p:cNvPr>
          <p:cNvSpPr/>
          <p:nvPr/>
        </p:nvSpPr>
        <p:spPr>
          <a:xfrm>
            <a:off x="11772289" y="4384560"/>
            <a:ext cx="2903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УТВЕРЖДЕНЫ 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ДОРОЖНЫЕ КАРТЫ 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8DC2E12-0264-41B5-8DCC-77FA8452F2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8329" y="4447365"/>
            <a:ext cx="821169" cy="821169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C7FD8C4F-9DB0-4636-A418-F78B5F8E41AC}"/>
              </a:ext>
            </a:extLst>
          </p:cNvPr>
          <p:cNvSpPr/>
          <p:nvPr/>
        </p:nvSpPr>
        <p:spPr>
          <a:xfrm>
            <a:off x="10957838" y="15086770"/>
            <a:ext cx="273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Южная</a:t>
            </a:r>
          </a:p>
          <a:p>
            <a:pPr algn="ctr"/>
            <a:r>
              <a:rPr lang="kk-K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Корея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57AE0A58-FF01-4803-82DE-920781401F1A}"/>
              </a:ext>
            </a:extLst>
          </p:cNvPr>
          <p:cNvSpPr/>
          <p:nvPr/>
        </p:nvSpPr>
        <p:spPr>
          <a:xfrm>
            <a:off x="0" y="2133"/>
            <a:ext cx="15119350" cy="81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8DEEBD0-AAB4-4938-BA49-FCD1F8C32C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" y="157506"/>
            <a:ext cx="1953257" cy="51193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EE689EA-572D-4BEF-9979-16B345DA3AE9}"/>
              </a:ext>
            </a:extLst>
          </p:cNvPr>
          <p:cNvSpPr txBox="1"/>
          <p:nvPr/>
        </p:nvSpPr>
        <p:spPr>
          <a:xfrm>
            <a:off x="2812940" y="184518"/>
            <a:ext cx="9723339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ПРОГРАММА </a:t>
            </a:r>
            <a:r>
              <a:rPr lang="ru-RU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«ЦИФРОВОЙ КАЗАХСТАН»</a:t>
            </a:r>
            <a:endParaRPr lang="ru-RU" sz="222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F9CED666-D1D9-4A4A-8261-50DFE8CA32E6}"/>
              </a:ext>
            </a:extLst>
          </p:cNvPr>
          <p:cNvSpPr/>
          <p:nvPr/>
        </p:nvSpPr>
        <p:spPr>
          <a:xfrm>
            <a:off x="14389768" y="-1"/>
            <a:ext cx="741614" cy="811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98C7F88-D0D3-4D73-B6EE-588D1600FE5E}"/>
              </a:ext>
            </a:extLst>
          </p:cNvPr>
          <p:cNvCxnSpPr/>
          <p:nvPr/>
        </p:nvCxnSpPr>
        <p:spPr>
          <a:xfrm>
            <a:off x="2602182" y="74362"/>
            <a:ext cx="0" cy="6542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5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28431B-56F4-41DA-9034-D1D005356982}"/>
              </a:ext>
            </a:extLst>
          </p:cNvPr>
          <p:cNvSpPr txBox="1"/>
          <p:nvPr/>
        </p:nvSpPr>
        <p:spPr>
          <a:xfrm>
            <a:off x="14831279" y="8020182"/>
            <a:ext cx="288071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85" name="Полилиния: фигура 84">
            <a:extLst>
              <a:ext uri="{FF2B5EF4-FFF2-40B4-BE49-F238E27FC236}">
                <a16:creationId xmlns="" xmlns:a16="http://schemas.microsoft.com/office/drawing/2014/main" id="{98EAAA4B-962F-44B4-A979-22E5C9BEC078}"/>
              </a:ext>
            </a:extLst>
          </p:cNvPr>
          <p:cNvSpPr/>
          <p:nvPr/>
        </p:nvSpPr>
        <p:spPr>
          <a:xfrm>
            <a:off x="2399" y="2184588"/>
            <a:ext cx="5505776" cy="687382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138B67-5087-4DAB-9F13-D6FCB4A48F16}"/>
              </a:ext>
            </a:extLst>
          </p:cNvPr>
          <p:cNvSpPr/>
          <p:nvPr/>
        </p:nvSpPr>
        <p:spPr>
          <a:xfrm>
            <a:off x="286935" y="2322842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ШПД</a:t>
            </a:r>
          </a:p>
        </p:txBody>
      </p:sp>
      <p:sp>
        <p:nvSpPr>
          <p:cNvPr id="66" name="Параллелограмм 65">
            <a:extLst>
              <a:ext uri="{FF2B5EF4-FFF2-40B4-BE49-F238E27FC236}">
                <a16:creationId xmlns="" xmlns:a16="http://schemas.microsoft.com/office/drawing/2014/main" id="{1AD6DBB1-3B42-4FC8-93D8-5C19FD4166DA}"/>
              </a:ext>
            </a:extLst>
          </p:cNvPr>
          <p:cNvSpPr/>
          <p:nvPr/>
        </p:nvSpPr>
        <p:spPr>
          <a:xfrm>
            <a:off x="91081" y="814259"/>
            <a:ext cx="15028269" cy="1300610"/>
          </a:xfrm>
          <a:prstGeom prst="parallelogram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08"/>
          </a:p>
        </p:txBody>
      </p:sp>
      <p:sp>
        <p:nvSpPr>
          <p:cNvPr id="67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0" y="807962"/>
            <a:ext cx="804997" cy="1309595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9728" y="6966284"/>
            <a:ext cx="15039622" cy="14949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85"/>
          </a:p>
        </p:txBody>
      </p:sp>
      <p:sp>
        <p:nvSpPr>
          <p:cNvPr id="90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-8699" y="6966284"/>
            <a:ext cx="765133" cy="1494167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C54FF11-B1D7-4457-BD23-2CEA3F55398A}"/>
              </a:ext>
            </a:extLst>
          </p:cNvPr>
          <p:cNvGrpSpPr/>
          <p:nvPr/>
        </p:nvGrpSpPr>
        <p:grpSpPr>
          <a:xfrm>
            <a:off x="1" y="3331022"/>
            <a:ext cx="7971509" cy="3659325"/>
            <a:chOff x="5279974" y="1167951"/>
            <a:chExt cx="7976939" cy="3935677"/>
          </a:xfrm>
        </p:grpSpPr>
        <p:grpSp>
          <p:nvGrpSpPr>
            <p:cNvPr id="30" name="Группа 699">
              <a:extLst>
                <a:ext uri="{FF2B5EF4-FFF2-40B4-BE49-F238E27FC236}">
                  <a16:creationId xmlns="" xmlns:a16="http://schemas.microsoft.com/office/drawing/2014/main" id="{70D68BB1-8CB2-43DD-B068-99D16A9CA3FF}"/>
                </a:ext>
              </a:extLst>
            </p:cNvPr>
            <p:cNvGrpSpPr/>
            <p:nvPr/>
          </p:nvGrpSpPr>
          <p:grpSpPr bwMode="auto">
            <a:xfrm>
              <a:off x="5869808" y="2030331"/>
              <a:ext cx="5950900" cy="3073297"/>
              <a:chOff x="1038060" y="3112886"/>
              <a:chExt cx="5467214" cy="2823573"/>
            </a:xfrm>
            <a:solidFill>
              <a:schemeClr val="accent5">
                <a:lumMod val="60000"/>
                <a:lumOff val="40000"/>
                <a:alpha val="45000"/>
              </a:schemeClr>
            </a:solidFill>
          </p:grpSpPr>
          <p:sp>
            <p:nvSpPr>
              <p:cNvPr id="270" name="Freeform 3">
                <a:extLst>
                  <a:ext uri="{FF2B5EF4-FFF2-40B4-BE49-F238E27FC236}">
                    <a16:creationId xmlns="" xmlns:a16="http://schemas.microsoft.com/office/drawing/2014/main" id="{C8836D22-8FBA-4774-9B94-61E6B4496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060" y="3675782"/>
                <a:ext cx="1137070" cy="689297"/>
              </a:xfrm>
              <a:custGeom>
                <a:avLst/>
                <a:gdLst>
                  <a:gd name="T0" fmla="*/ 240 w 1152"/>
                  <a:gd name="T1" fmla="*/ 178 h 758"/>
                  <a:gd name="T2" fmla="*/ 302 w 1152"/>
                  <a:gd name="T3" fmla="*/ 288 h 758"/>
                  <a:gd name="T4" fmla="*/ 288 w 1152"/>
                  <a:gd name="T5" fmla="*/ 317 h 758"/>
                  <a:gd name="T6" fmla="*/ 316 w 1152"/>
                  <a:gd name="T7" fmla="*/ 341 h 758"/>
                  <a:gd name="T8" fmla="*/ 369 w 1152"/>
                  <a:gd name="T9" fmla="*/ 331 h 758"/>
                  <a:gd name="T10" fmla="*/ 398 w 1152"/>
                  <a:gd name="T11" fmla="*/ 298 h 758"/>
                  <a:gd name="T12" fmla="*/ 384 w 1152"/>
                  <a:gd name="T13" fmla="*/ 235 h 758"/>
                  <a:gd name="T14" fmla="*/ 384 w 1152"/>
                  <a:gd name="T15" fmla="*/ 178 h 758"/>
                  <a:gd name="T16" fmla="*/ 412 w 1152"/>
                  <a:gd name="T17" fmla="*/ 187 h 758"/>
                  <a:gd name="T18" fmla="*/ 441 w 1152"/>
                  <a:gd name="T19" fmla="*/ 154 h 758"/>
                  <a:gd name="T20" fmla="*/ 480 w 1152"/>
                  <a:gd name="T21" fmla="*/ 154 h 758"/>
                  <a:gd name="T22" fmla="*/ 494 w 1152"/>
                  <a:gd name="T23" fmla="*/ 125 h 758"/>
                  <a:gd name="T24" fmla="*/ 513 w 1152"/>
                  <a:gd name="T25" fmla="*/ 96 h 758"/>
                  <a:gd name="T26" fmla="*/ 547 w 1152"/>
                  <a:gd name="T27" fmla="*/ 106 h 758"/>
                  <a:gd name="T28" fmla="*/ 609 w 1152"/>
                  <a:gd name="T29" fmla="*/ 77 h 758"/>
                  <a:gd name="T30" fmla="*/ 648 w 1152"/>
                  <a:gd name="T31" fmla="*/ 58 h 758"/>
                  <a:gd name="T32" fmla="*/ 657 w 1152"/>
                  <a:gd name="T33" fmla="*/ 29 h 758"/>
                  <a:gd name="T34" fmla="*/ 700 w 1152"/>
                  <a:gd name="T35" fmla="*/ 0 h 758"/>
                  <a:gd name="T36" fmla="*/ 744 w 1152"/>
                  <a:gd name="T37" fmla="*/ 29 h 758"/>
                  <a:gd name="T38" fmla="*/ 772 w 1152"/>
                  <a:gd name="T39" fmla="*/ 58 h 758"/>
                  <a:gd name="T40" fmla="*/ 801 w 1152"/>
                  <a:gd name="T41" fmla="*/ 67 h 758"/>
                  <a:gd name="T42" fmla="*/ 830 w 1152"/>
                  <a:gd name="T43" fmla="*/ 67 h 758"/>
                  <a:gd name="T44" fmla="*/ 844 w 1152"/>
                  <a:gd name="T45" fmla="*/ 34 h 758"/>
                  <a:gd name="T46" fmla="*/ 873 w 1152"/>
                  <a:gd name="T47" fmla="*/ 48 h 758"/>
                  <a:gd name="T48" fmla="*/ 921 w 1152"/>
                  <a:gd name="T49" fmla="*/ 48 h 758"/>
                  <a:gd name="T50" fmla="*/ 921 w 1152"/>
                  <a:gd name="T51" fmla="*/ 96 h 758"/>
                  <a:gd name="T52" fmla="*/ 993 w 1152"/>
                  <a:gd name="T53" fmla="*/ 96 h 758"/>
                  <a:gd name="T54" fmla="*/ 1070 w 1152"/>
                  <a:gd name="T55" fmla="*/ 125 h 758"/>
                  <a:gd name="T56" fmla="*/ 1036 w 1152"/>
                  <a:gd name="T57" fmla="*/ 154 h 758"/>
                  <a:gd name="T58" fmla="*/ 1089 w 1152"/>
                  <a:gd name="T59" fmla="*/ 168 h 758"/>
                  <a:gd name="T60" fmla="*/ 1128 w 1152"/>
                  <a:gd name="T61" fmla="*/ 211 h 758"/>
                  <a:gd name="T62" fmla="*/ 1147 w 1152"/>
                  <a:gd name="T63" fmla="*/ 274 h 758"/>
                  <a:gd name="T64" fmla="*/ 1152 w 1152"/>
                  <a:gd name="T65" fmla="*/ 322 h 758"/>
                  <a:gd name="T66" fmla="*/ 1114 w 1152"/>
                  <a:gd name="T67" fmla="*/ 378 h 758"/>
                  <a:gd name="T68" fmla="*/ 1150 w 1152"/>
                  <a:gd name="T69" fmla="*/ 416 h 758"/>
                  <a:gd name="T70" fmla="*/ 1124 w 1152"/>
                  <a:gd name="T71" fmla="*/ 513 h 758"/>
                  <a:gd name="T72" fmla="*/ 1060 w 1152"/>
                  <a:gd name="T73" fmla="*/ 523 h 758"/>
                  <a:gd name="T74" fmla="*/ 1003 w 1152"/>
                  <a:gd name="T75" fmla="*/ 595 h 758"/>
                  <a:gd name="T76" fmla="*/ 960 w 1152"/>
                  <a:gd name="T77" fmla="*/ 629 h 758"/>
                  <a:gd name="T78" fmla="*/ 897 w 1152"/>
                  <a:gd name="T79" fmla="*/ 619 h 758"/>
                  <a:gd name="T80" fmla="*/ 873 w 1152"/>
                  <a:gd name="T81" fmla="*/ 677 h 758"/>
                  <a:gd name="T82" fmla="*/ 844 w 1152"/>
                  <a:gd name="T83" fmla="*/ 682 h 758"/>
                  <a:gd name="T84" fmla="*/ 830 w 1152"/>
                  <a:gd name="T85" fmla="*/ 739 h 758"/>
                  <a:gd name="T86" fmla="*/ 710 w 1152"/>
                  <a:gd name="T87" fmla="*/ 662 h 758"/>
                  <a:gd name="T88" fmla="*/ 614 w 1152"/>
                  <a:gd name="T89" fmla="*/ 667 h 758"/>
                  <a:gd name="T90" fmla="*/ 508 w 1152"/>
                  <a:gd name="T91" fmla="*/ 706 h 758"/>
                  <a:gd name="T92" fmla="*/ 427 w 1152"/>
                  <a:gd name="T93" fmla="*/ 758 h 758"/>
                  <a:gd name="T94" fmla="*/ 369 w 1152"/>
                  <a:gd name="T95" fmla="*/ 739 h 758"/>
                  <a:gd name="T96" fmla="*/ 225 w 1152"/>
                  <a:gd name="T97" fmla="*/ 672 h 758"/>
                  <a:gd name="T98" fmla="*/ 91 w 1152"/>
                  <a:gd name="T99" fmla="*/ 614 h 758"/>
                  <a:gd name="T100" fmla="*/ 0 w 1152"/>
                  <a:gd name="T101" fmla="*/ 571 h 758"/>
                  <a:gd name="T102" fmla="*/ 62 w 1152"/>
                  <a:gd name="T103" fmla="*/ 480 h 758"/>
                  <a:gd name="T104" fmla="*/ 124 w 1152"/>
                  <a:gd name="T105" fmla="*/ 437 h 758"/>
                  <a:gd name="T106" fmla="*/ 91 w 1152"/>
                  <a:gd name="T107" fmla="*/ 398 h 758"/>
                  <a:gd name="T108" fmla="*/ 115 w 1152"/>
                  <a:gd name="T109" fmla="*/ 350 h 758"/>
                  <a:gd name="T110" fmla="*/ 139 w 1152"/>
                  <a:gd name="T111" fmla="*/ 283 h 758"/>
                  <a:gd name="T112" fmla="*/ 182 w 1152"/>
                  <a:gd name="T113" fmla="*/ 288 h 758"/>
                  <a:gd name="T114" fmla="*/ 240 w 1152"/>
                  <a:gd name="T115" fmla="*/ 17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2" h="758">
                    <a:moveTo>
                      <a:pt x="240" y="178"/>
                    </a:moveTo>
                    <a:lnTo>
                      <a:pt x="302" y="288"/>
                    </a:lnTo>
                    <a:lnTo>
                      <a:pt x="288" y="317"/>
                    </a:lnTo>
                    <a:lnTo>
                      <a:pt x="316" y="341"/>
                    </a:lnTo>
                    <a:lnTo>
                      <a:pt x="369" y="331"/>
                    </a:lnTo>
                    <a:lnTo>
                      <a:pt x="398" y="298"/>
                    </a:lnTo>
                    <a:lnTo>
                      <a:pt x="384" y="235"/>
                    </a:lnTo>
                    <a:lnTo>
                      <a:pt x="384" y="178"/>
                    </a:lnTo>
                    <a:lnTo>
                      <a:pt x="412" y="187"/>
                    </a:lnTo>
                    <a:lnTo>
                      <a:pt x="441" y="154"/>
                    </a:lnTo>
                    <a:lnTo>
                      <a:pt x="480" y="154"/>
                    </a:lnTo>
                    <a:lnTo>
                      <a:pt x="494" y="125"/>
                    </a:lnTo>
                    <a:lnTo>
                      <a:pt x="513" y="96"/>
                    </a:lnTo>
                    <a:lnTo>
                      <a:pt x="547" y="106"/>
                    </a:lnTo>
                    <a:lnTo>
                      <a:pt x="609" y="77"/>
                    </a:lnTo>
                    <a:lnTo>
                      <a:pt x="648" y="58"/>
                    </a:lnTo>
                    <a:lnTo>
                      <a:pt x="657" y="29"/>
                    </a:lnTo>
                    <a:lnTo>
                      <a:pt x="700" y="0"/>
                    </a:lnTo>
                    <a:lnTo>
                      <a:pt x="744" y="29"/>
                    </a:lnTo>
                    <a:lnTo>
                      <a:pt x="772" y="58"/>
                    </a:lnTo>
                    <a:lnTo>
                      <a:pt x="801" y="67"/>
                    </a:lnTo>
                    <a:lnTo>
                      <a:pt x="830" y="67"/>
                    </a:lnTo>
                    <a:lnTo>
                      <a:pt x="844" y="34"/>
                    </a:lnTo>
                    <a:lnTo>
                      <a:pt x="873" y="48"/>
                    </a:lnTo>
                    <a:lnTo>
                      <a:pt x="921" y="48"/>
                    </a:lnTo>
                    <a:lnTo>
                      <a:pt x="921" y="96"/>
                    </a:lnTo>
                    <a:lnTo>
                      <a:pt x="993" y="96"/>
                    </a:lnTo>
                    <a:lnTo>
                      <a:pt x="1070" y="125"/>
                    </a:lnTo>
                    <a:lnTo>
                      <a:pt x="1036" y="154"/>
                    </a:lnTo>
                    <a:lnTo>
                      <a:pt x="1089" y="168"/>
                    </a:lnTo>
                    <a:lnTo>
                      <a:pt x="1128" y="211"/>
                    </a:lnTo>
                    <a:lnTo>
                      <a:pt x="1147" y="274"/>
                    </a:lnTo>
                    <a:lnTo>
                      <a:pt x="1152" y="322"/>
                    </a:lnTo>
                    <a:lnTo>
                      <a:pt x="1114" y="378"/>
                    </a:lnTo>
                    <a:lnTo>
                      <a:pt x="1150" y="416"/>
                    </a:lnTo>
                    <a:lnTo>
                      <a:pt x="1124" y="513"/>
                    </a:lnTo>
                    <a:lnTo>
                      <a:pt x="1060" y="523"/>
                    </a:lnTo>
                    <a:lnTo>
                      <a:pt x="1003" y="595"/>
                    </a:lnTo>
                    <a:lnTo>
                      <a:pt x="960" y="629"/>
                    </a:lnTo>
                    <a:lnTo>
                      <a:pt x="897" y="619"/>
                    </a:lnTo>
                    <a:lnTo>
                      <a:pt x="873" y="677"/>
                    </a:lnTo>
                    <a:lnTo>
                      <a:pt x="844" y="682"/>
                    </a:lnTo>
                    <a:lnTo>
                      <a:pt x="830" y="739"/>
                    </a:lnTo>
                    <a:lnTo>
                      <a:pt x="710" y="662"/>
                    </a:lnTo>
                    <a:lnTo>
                      <a:pt x="614" y="667"/>
                    </a:lnTo>
                    <a:lnTo>
                      <a:pt x="508" y="706"/>
                    </a:lnTo>
                    <a:lnTo>
                      <a:pt x="427" y="758"/>
                    </a:lnTo>
                    <a:lnTo>
                      <a:pt x="369" y="739"/>
                    </a:lnTo>
                    <a:lnTo>
                      <a:pt x="225" y="672"/>
                    </a:lnTo>
                    <a:lnTo>
                      <a:pt x="91" y="614"/>
                    </a:lnTo>
                    <a:lnTo>
                      <a:pt x="0" y="571"/>
                    </a:lnTo>
                    <a:lnTo>
                      <a:pt x="62" y="480"/>
                    </a:lnTo>
                    <a:lnTo>
                      <a:pt x="124" y="437"/>
                    </a:lnTo>
                    <a:lnTo>
                      <a:pt x="91" y="398"/>
                    </a:lnTo>
                    <a:lnTo>
                      <a:pt x="115" y="350"/>
                    </a:lnTo>
                    <a:lnTo>
                      <a:pt x="139" y="283"/>
                    </a:lnTo>
                    <a:lnTo>
                      <a:pt x="182" y="288"/>
                    </a:lnTo>
                    <a:lnTo>
                      <a:pt x="240" y="1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4">
                <a:extLst>
                  <a:ext uri="{FF2B5EF4-FFF2-40B4-BE49-F238E27FC236}">
                    <a16:creationId xmlns="" xmlns:a16="http://schemas.microsoft.com/office/drawing/2014/main" id="{C442E18A-19C0-4110-B1FC-322FF9996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191" y="3854926"/>
                <a:ext cx="1402584" cy="1164894"/>
              </a:xfrm>
              <a:custGeom>
                <a:avLst/>
                <a:gdLst>
                  <a:gd name="T0" fmla="*/ 149 w 1421"/>
                  <a:gd name="T1" fmla="*/ 115 h 1281"/>
                  <a:gd name="T2" fmla="*/ 192 w 1421"/>
                  <a:gd name="T3" fmla="*/ 125 h 1281"/>
                  <a:gd name="T4" fmla="*/ 178 w 1421"/>
                  <a:gd name="T5" fmla="*/ 0 h 1281"/>
                  <a:gd name="T6" fmla="*/ 307 w 1421"/>
                  <a:gd name="T7" fmla="*/ 149 h 1281"/>
                  <a:gd name="T8" fmla="*/ 379 w 1421"/>
                  <a:gd name="T9" fmla="*/ 96 h 1281"/>
                  <a:gd name="T10" fmla="*/ 437 w 1421"/>
                  <a:gd name="T11" fmla="*/ 62 h 1281"/>
                  <a:gd name="T12" fmla="*/ 523 w 1421"/>
                  <a:gd name="T13" fmla="*/ 57 h 1281"/>
                  <a:gd name="T14" fmla="*/ 562 w 1421"/>
                  <a:gd name="T15" fmla="*/ 110 h 1281"/>
                  <a:gd name="T16" fmla="*/ 595 w 1421"/>
                  <a:gd name="T17" fmla="*/ 57 h 1281"/>
                  <a:gd name="T18" fmla="*/ 643 w 1421"/>
                  <a:gd name="T19" fmla="*/ 72 h 1281"/>
                  <a:gd name="T20" fmla="*/ 682 w 1421"/>
                  <a:gd name="T21" fmla="*/ 19 h 1281"/>
                  <a:gd name="T22" fmla="*/ 687 w 1421"/>
                  <a:gd name="T23" fmla="*/ 129 h 1281"/>
                  <a:gd name="T24" fmla="*/ 744 w 1421"/>
                  <a:gd name="T25" fmla="*/ 158 h 1281"/>
                  <a:gd name="T26" fmla="*/ 807 w 1421"/>
                  <a:gd name="T27" fmla="*/ 177 h 1281"/>
                  <a:gd name="T28" fmla="*/ 869 w 1421"/>
                  <a:gd name="T29" fmla="*/ 187 h 1281"/>
                  <a:gd name="T30" fmla="*/ 893 w 1421"/>
                  <a:gd name="T31" fmla="*/ 129 h 1281"/>
                  <a:gd name="T32" fmla="*/ 951 w 1421"/>
                  <a:gd name="T33" fmla="*/ 153 h 1281"/>
                  <a:gd name="T34" fmla="*/ 1056 w 1421"/>
                  <a:gd name="T35" fmla="*/ 144 h 1281"/>
                  <a:gd name="T36" fmla="*/ 1079 w 1421"/>
                  <a:gd name="T37" fmla="*/ 67 h 1281"/>
                  <a:gd name="T38" fmla="*/ 1147 w 1421"/>
                  <a:gd name="T39" fmla="*/ 101 h 1281"/>
                  <a:gd name="T40" fmla="*/ 1219 w 1421"/>
                  <a:gd name="T41" fmla="*/ 278 h 1281"/>
                  <a:gd name="T42" fmla="*/ 1263 w 1421"/>
                  <a:gd name="T43" fmla="*/ 350 h 1281"/>
                  <a:gd name="T44" fmla="*/ 1191 w 1421"/>
                  <a:gd name="T45" fmla="*/ 427 h 1281"/>
                  <a:gd name="T46" fmla="*/ 1205 w 1421"/>
                  <a:gd name="T47" fmla="*/ 547 h 1281"/>
                  <a:gd name="T48" fmla="*/ 1263 w 1421"/>
                  <a:gd name="T49" fmla="*/ 566 h 1281"/>
                  <a:gd name="T50" fmla="*/ 1277 w 1421"/>
                  <a:gd name="T51" fmla="*/ 619 h 1281"/>
                  <a:gd name="T52" fmla="*/ 1363 w 1421"/>
                  <a:gd name="T53" fmla="*/ 648 h 1281"/>
                  <a:gd name="T54" fmla="*/ 1421 w 1421"/>
                  <a:gd name="T55" fmla="*/ 758 h 1281"/>
                  <a:gd name="T56" fmla="*/ 1234 w 1421"/>
                  <a:gd name="T57" fmla="*/ 912 h 1281"/>
                  <a:gd name="T58" fmla="*/ 1104 w 1421"/>
                  <a:gd name="T59" fmla="*/ 782 h 1281"/>
                  <a:gd name="T60" fmla="*/ 1027 w 1421"/>
                  <a:gd name="T61" fmla="*/ 777 h 1281"/>
                  <a:gd name="T62" fmla="*/ 975 w 1421"/>
                  <a:gd name="T63" fmla="*/ 907 h 1281"/>
                  <a:gd name="T64" fmla="*/ 898 w 1421"/>
                  <a:gd name="T65" fmla="*/ 912 h 1281"/>
                  <a:gd name="T66" fmla="*/ 874 w 1421"/>
                  <a:gd name="T67" fmla="*/ 945 h 1281"/>
                  <a:gd name="T68" fmla="*/ 807 w 1421"/>
                  <a:gd name="T69" fmla="*/ 955 h 1281"/>
                  <a:gd name="T70" fmla="*/ 713 w 1421"/>
                  <a:gd name="T71" fmla="*/ 1143 h 1281"/>
                  <a:gd name="T72" fmla="*/ 669 w 1421"/>
                  <a:gd name="T73" fmla="*/ 1163 h 1281"/>
                  <a:gd name="T74" fmla="*/ 619 w 1421"/>
                  <a:gd name="T75" fmla="*/ 1195 h 1281"/>
                  <a:gd name="T76" fmla="*/ 346 w 1421"/>
                  <a:gd name="T77" fmla="*/ 1281 h 1281"/>
                  <a:gd name="T78" fmla="*/ 307 w 1421"/>
                  <a:gd name="T79" fmla="*/ 984 h 1281"/>
                  <a:gd name="T80" fmla="*/ 183 w 1421"/>
                  <a:gd name="T81" fmla="*/ 936 h 1281"/>
                  <a:gd name="T82" fmla="*/ 135 w 1421"/>
                  <a:gd name="T83" fmla="*/ 859 h 1281"/>
                  <a:gd name="T84" fmla="*/ 168 w 1421"/>
                  <a:gd name="T85" fmla="*/ 701 h 1281"/>
                  <a:gd name="T86" fmla="*/ 163 w 1421"/>
                  <a:gd name="T87" fmla="*/ 619 h 1281"/>
                  <a:gd name="T88" fmla="*/ 139 w 1421"/>
                  <a:gd name="T89" fmla="*/ 581 h 1281"/>
                  <a:gd name="T90" fmla="*/ 173 w 1421"/>
                  <a:gd name="T91" fmla="*/ 518 h 1281"/>
                  <a:gd name="T92" fmla="*/ 149 w 1421"/>
                  <a:gd name="T93" fmla="*/ 489 h 1281"/>
                  <a:gd name="T94" fmla="*/ 106 w 1421"/>
                  <a:gd name="T95" fmla="*/ 494 h 1281"/>
                  <a:gd name="T96" fmla="*/ 91 w 1421"/>
                  <a:gd name="T97" fmla="*/ 542 h 1281"/>
                  <a:gd name="T98" fmla="*/ 53 w 1421"/>
                  <a:gd name="T99" fmla="*/ 499 h 1281"/>
                  <a:gd name="T100" fmla="*/ 58 w 1421"/>
                  <a:gd name="T101" fmla="*/ 451 h 1281"/>
                  <a:gd name="T102" fmla="*/ 39 w 1421"/>
                  <a:gd name="T103" fmla="*/ 413 h 1281"/>
                  <a:gd name="T104" fmla="*/ 0 w 1421"/>
                  <a:gd name="T105" fmla="*/ 389 h 1281"/>
                  <a:gd name="T106" fmla="*/ 72 w 1421"/>
                  <a:gd name="T107" fmla="*/ 317 h 1281"/>
                  <a:gd name="T108" fmla="*/ 130 w 1421"/>
                  <a:gd name="T109" fmla="*/ 317 h 1281"/>
                  <a:gd name="T110" fmla="*/ 154 w 1421"/>
                  <a:gd name="T111" fmla="*/ 221 h 1281"/>
                  <a:gd name="T112" fmla="*/ 120 w 1421"/>
                  <a:gd name="T113" fmla="*/ 182 h 1281"/>
                  <a:gd name="T114" fmla="*/ 149 w 1421"/>
                  <a:gd name="T115" fmla="*/ 115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1" h="1281">
                    <a:moveTo>
                      <a:pt x="149" y="115"/>
                    </a:moveTo>
                    <a:lnTo>
                      <a:pt x="192" y="125"/>
                    </a:lnTo>
                    <a:lnTo>
                      <a:pt x="178" y="0"/>
                    </a:lnTo>
                    <a:lnTo>
                      <a:pt x="307" y="149"/>
                    </a:lnTo>
                    <a:lnTo>
                      <a:pt x="379" y="96"/>
                    </a:lnTo>
                    <a:lnTo>
                      <a:pt x="437" y="62"/>
                    </a:lnTo>
                    <a:lnTo>
                      <a:pt x="523" y="57"/>
                    </a:lnTo>
                    <a:lnTo>
                      <a:pt x="562" y="110"/>
                    </a:lnTo>
                    <a:lnTo>
                      <a:pt x="595" y="57"/>
                    </a:lnTo>
                    <a:lnTo>
                      <a:pt x="643" y="72"/>
                    </a:lnTo>
                    <a:lnTo>
                      <a:pt x="682" y="19"/>
                    </a:lnTo>
                    <a:lnTo>
                      <a:pt x="687" y="129"/>
                    </a:lnTo>
                    <a:lnTo>
                      <a:pt x="744" y="158"/>
                    </a:lnTo>
                    <a:lnTo>
                      <a:pt x="807" y="177"/>
                    </a:lnTo>
                    <a:lnTo>
                      <a:pt x="869" y="187"/>
                    </a:lnTo>
                    <a:lnTo>
                      <a:pt x="893" y="129"/>
                    </a:lnTo>
                    <a:lnTo>
                      <a:pt x="951" y="153"/>
                    </a:lnTo>
                    <a:lnTo>
                      <a:pt x="1056" y="144"/>
                    </a:lnTo>
                    <a:lnTo>
                      <a:pt x="1079" y="67"/>
                    </a:lnTo>
                    <a:lnTo>
                      <a:pt x="1147" y="101"/>
                    </a:lnTo>
                    <a:lnTo>
                      <a:pt x="1219" y="278"/>
                    </a:lnTo>
                    <a:lnTo>
                      <a:pt x="1263" y="350"/>
                    </a:lnTo>
                    <a:lnTo>
                      <a:pt x="1191" y="427"/>
                    </a:lnTo>
                    <a:lnTo>
                      <a:pt x="1205" y="547"/>
                    </a:lnTo>
                    <a:lnTo>
                      <a:pt x="1263" y="566"/>
                    </a:lnTo>
                    <a:lnTo>
                      <a:pt x="1277" y="619"/>
                    </a:lnTo>
                    <a:lnTo>
                      <a:pt x="1363" y="648"/>
                    </a:lnTo>
                    <a:lnTo>
                      <a:pt x="1421" y="758"/>
                    </a:lnTo>
                    <a:lnTo>
                      <a:pt x="1234" y="912"/>
                    </a:lnTo>
                    <a:lnTo>
                      <a:pt x="1104" y="782"/>
                    </a:lnTo>
                    <a:lnTo>
                      <a:pt x="1027" y="777"/>
                    </a:lnTo>
                    <a:lnTo>
                      <a:pt x="975" y="907"/>
                    </a:lnTo>
                    <a:lnTo>
                      <a:pt x="898" y="912"/>
                    </a:lnTo>
                    <a:lnTo>
                      <a:pt x="874" y="945"/>
                    </a:lnTo>
                    <a:lnTo>
                      <a:pt x="807" y="955"/>
                    </a:lnTo>
                    <a:lnTo>
                      <a:pt x="713" y="1143"/>
                    </a:lnTo>
                    <a:lnTo>
                      <a:pt x="669" y="1163"/>
                    </a:lnTo>
                    <a:lnTo>
                      <a:pt x="619" y="1195"/>
                    </a:lnTo>
                    <a:lnTo>
                      <a:pt x="346" y="1281"/>
                    </a:lnTo>
                    <a:lnTo>
                      <a:pt x="307" y="984"/>
                    </a:lnTo>
                    <a:lnTo>
                      <a:pt x="183" y="936"/>
                    </a:lnTo>
                    <a:lnTo>
                      <a:pt x="135" y="859"/>
                    </a:lnTo>
                    <a:lnTo>
                      <a:pt x="168" y="701"/>
                    </a:lnTo>
                    <a:lnTo>
                      <a:pt x="163" y="619"/>
                    </a:lnTo>
                    <a:lnTo>
                      <a:pt x="139" y="581"/>
                    </a:lnTo>
                    <a:lnTo>
                      <a:pt x="173" y="518"/>
                    </a:lnTo>
                    <a:lnTo>
                      <a:pt x="149" y="489"/>
                    </a:lnTo>
                    <a:lnTo>
                      <a:pt x="106" y="494"/>
                    </a:lnTo>
                    <a:lnTo>
                      <a:pt x="91" y="542"/>
                    </a:lnTo>
                    <a:lnTo>
                      <a:pt x="53" y="499"/>
                    </a:lnTo>
                    <a:lnTo>
                      <a:pt x="58" y="451"/>
                    </a:lnTo>
                    <a:lnTo>
                      <a:pt x="39" y="413"/>
                    </a:lnTo>
                    <a:lnTo>
                      <a:pt x="0" y="389"/>
                    </a:lnTo>
                    <a:lnTo>
                      <a:pt x="72" y="317"/>
                    </a:lnTo>
                    <a:lnTo>
                      <a:pt x="130" y="317"/>
                    </a:lnTo>
                    <a:lnTo>
                      <a:pt x="154" y="221"/>
                    </a:lnTo>
                    <a:lnTo>
                      <a:pt x="120" y="182"/>
                    </a:lnTo>
                    <a:lnTo>
                      <a:pt x="149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5">
                <a:extLst>
                  <a:ext uri="{FF2B5EF4-FFF2-40B4-BE49-F238E27FC236}">
                    <a16:creationId xmlns="" xmlns:a16="http://schemas.microsoft.com/office/drawing/2014/main" id="{ECC9E58E-3146-41A7-9CBE-9F9726E5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747" y="3275662"/>
                <a:ext cx="1028496" cy="1225822"/>
              </a:xfrm>
              <a:custGeom>
                <a:avLst/>
                <a:gdLst>
                  <a:gd name="T0" fmla="*/ 192 w 1042"/>
                  <a:gd name="T1" fmla="*/ 671 h 1348"/>
                  <a:gd name="T2" fmla="*/ 116 w 1042"/>
                  <a:gd name="T3" fmla="*/ 623 h 1348"/>
                  <a:gd name="T4" fmla="*/ 77 w 1042"/>
                  <a:gd name="T5" fmla="*/ 580 h 1348"/>
                  <a:gd name="T6" fmla="*/ 77 w 1042"/>
                  <a:gd name="T7" fmla="*/ 517 h 1348"/>
                  <a:gd name="T8" fmla="*/ 140 w 1042"/>
                  <a:gd name="T9" fmla="*/ 488 h 1348"/>
                  <a:gd name="T10" fmla="*/ 96 w 1042"/>
                  <a:gd name="T11" fmla="*/ 402 h 1348"/>
                  <a:gd name="T12" fmla="*/ 269 w 1042"/>
                  <a:gd name="T13" fmla="*/ 368 h 1348"/>
                  <a:gd name="T14" fmla="*/ 178 w 1042"/>
                  <a:gd name="T15" fmla="*/ 296 h 1348"/>
                  <a:gd name="T16" fmla="*/ 216 w 1042"/>
                  <a:gd name="T17" fmla="*/ 229 h 1348"/>
                  <a:gd name="T18" fmla="*/ 207 w 1042"/>
                  <a:gd name="T19" fmla="*/ 119 h 1348"/>
                  <a:gd name="T20" fmla="*/ 298 w 1042"/>
                  <a:gd name="T21" fmla="*/ 133 h 1348"/>
                  <a:gd name="T22" fmla="*/ 346 w 1042"/>
                  <a:gd name="T23" fmla="*/ 124 h 1348"/>
                  <a:gd name="T24" fmla="*/ 620 w 1042"/>
                  <a:gd name="T25" fmla="*/ 52 h 1348"/>
                  <a:gd name="T26" fmla="*/ 653 w 1042"/>
                  <a:gd name="T27" fmla="*/ 37 h 1348"/>
                  <a:gd name="T28" fmla="*/ 792 w 1042"/>
                  <a:gd name="T29" fmla="*/ 114 h 1348"/>
                  <a:gd name="T30" fmla="*/ 788 w 1042"/>
                  <a:gd name="T31" fmla="*/ 253 h 1348"/>
                  <a:gd name="T32" fmla="*/ 768 w 1042"/>
                  <a:gd name="T33" fmla="*/ 316 h 1348"/>
                  <a:gd name="T34" fmla="*/ 764 w 1042"/>
                  <a:gd name="T35" fmla="*/ 498 h 1348"/>
                  <a:gd name="T36" fmla="*/ 672 w 1042"/>
                  <a:gd name="T37" fmla="*/ 608 h 1348"/>
                  <a:gd name="T38" fmla="*/ 711 w 1042"/>
                  <a:gd name="T39" fmla="*/ 733 h 1348"/>
                  <a:gd name="T40" fmla="*/ 768 w 1042"/>
                  <a:gd name="T41" fmla="*/ 781 h 1348"/>
                  <a:gd name="T42" fmla="*/ 912 w 1042"/>
                  <a:gd name="T43" fmla="*/ 820 h 1348"/>
                  <a:gd name="T44" fmla="*/ 989 w 1042"/>
                  <a:gd name="T45" fmla="*/ 872 h 1348"/>
                  <a:gd name="T46" fmla="*/ 994 w 1042"/>
                  <a:gd name="T47" fmla="*/ 906 h 1348"/>
                  <a:gd name="T48" fmla="*/ 802 w 1042"/>
                  <a:gd name="T49" fmla="*/ 1170 h 1348"/>
                  <a:gd name="T50" fmla="*/ 725 w 1042"/>
                  <a:gd name="T51" fmla="*/ 1228 h 1348"/>
                  <a:gd name="T52" fmla="*/ 596 w 1042"/>
                  <a:gd name="T53" fmla="*/ 1252 h 1348"/>
                  <a:gd name="T54" fmla="*/ 572 w 1042"/>
                  <a:gd name="T55" fmla="*/ 1290 h 1348"/>
                  <a:gd name="T56" fmla="*/ 543 w 1042"/>
                  <a:gd name="T57" fmla="*/ 1324 h 1348"/>
                  <a:gd name="T58" fmla="*/ 461 w 1042"/>
                  <a:gd name="T59" fmla="*/ 1276 h 1348"/>
                  <a:gd name="T60" fmla="*/ 380 w 1042"/>
                  <a:gd name="T61" fmla="*/ 1208 h 1348"/>
                  <a:gd name="T62" fmla="*/ 308 w 1042"/>
                  <a:gd name="T63" fmla="*/ 1064 h 1348"/>
                  <a:gd name="T64" fmla="*/ 264 w 1042"/>
                  <a:gd name="T65" fmla="*/ 74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2" h="1348">
                    <a:moveTo>
                      <a:pt x="197" y="709"/>
                    </a:moveTo>
                    <a:lnTo>
                      <a:pt x="192" y="671"/>
                    </a:lnTo>
                    <a:lnTo>
                      <a:pt x="120" y="656"/>
                    </a:lnTo>
                    <a:lnTo>
                      <a:pt x="116" y="623"/>
                    </a:lnTo>
                    <a:lnTo>
                      <a:pt x="44" y="618"/>
                    </a:lnTo>
                    <a:lnTo>
                      <a:pt x="77" y="580"/>
                    </a:lnTo>
                    <a:lnTo>
                      <a:pt x="0" y="565"/>
                    </a:lnTo>
                    <a:lnTo>
                      <a:pt x="77" y="517"/>
                    </a:lnTo>
                    <a:lnTo>
                      <a:pt x="82" y="488"/>
                    </a:lnTo>
                    <a:lnTo>
                      <a:pt x="140" y="488"/>
                    </a:lnTo>
                    <a:lnTo>
                      <a:pt x="130" y="450"/>
                    </a:lnTo>
                    <a:lnTo>
                      <a:pt x="96" y="402"/>
                    </a:lnTo>
                    <a:lnTo>
                      <a:pt x="164" y="340"/>
                    </a:lnTo>
                    <a:lnTo>
                      <a:pt x="269" y="368"/>
                    </a:lnTo>
                    <a:lnTo>
                      <a:pt x="298" y="325"/>
                    </a:lnTo>
                    <a:lnTo>
                      <a:pt x="178" y="296"/>
                    </a:lnTo>
                    <a:lnTo>
                      <a:pt x="140" y="258"/>
                    </a:lnTo>
                    <a:lnTo>
                      <a:pt x="216" y="229"/>
                    </a:lnTo>
                    <a:lnTo>
                      <a:pt x="164" y="215"/>
                    </a:lnTo>
                    <a:lnTo>
                      <a:pt x="207" y="119"/>
                    </a:lnTo>
                    <a:lnTo>
                      <a:pt x="274" y="167"/>
                    </a:lnTo>
                    <a:lnTo>
                      <a:pt x="298" y="133"/>
                    </a:lnTo>
                    <a:lnTo>
                      <a:pt x="336" y="157"/>
                    </a:lnTo>
                    <a:lnTo>
                      <a:pt x="346" y="124"/>
                    </a:lnTo>
                    <a:lnTo>
                      <a:pt x="476" y="104"/>
                    </a:lnTo>
                    <a:lnTo>
                      <a:pt x="620" y="52"/>
                    </a:lnTo>
                    <a:lnTo>
                      <a:pt x="653" y="76"/>
                    </a:lnTo>
                    <a:lnTo>
                      <a:pt x="653" y="37"/>
                    </a:lnTo>
                    <a:lnTo>
                      <a:pt x="742" y="0"/>
                    </a:lnTo>
                    <a:lnTo>
                      <a:pt x="792" y="114"/>
                    </a:lnTo>
                    <a:lnTo>
                      <a:pt x="749" y="148"/>
                    </a:lnTo>
                    <a:lnTo>
                      <a:pt x="788" y="253"/>
                    </a:lnTo>
                    <a:lnTo>
                      <a:pt x="792" y="335"/>
                    </a:lnTo>
                    <a:lnTo>
                      <a:pt x="768" y="316"/>
                    </a:lnTo>
                    <a:lnTo>
                      <a:pt x="764" y="416"/>
                    </a:lnTo>
                    <a:lnTo>
                      <a:pt x="764" y="498"/>
                    </a:lnTo>
                    <a:lnTo>
                      <a:pt x="759" y="580"/>
                    </a:lnTo>
                    <a:lnTo>
                      <a:pt x="672" y="608"/>
                    </a:lnTo>
                    <a:lnTo>
                      <a:pt x="711" y="661"/>
                    </a:lnTo>
                    <a:lnTo>
                      <a:pt x="711" y="733"/>
                    </a:lnTo>
                    <a:lnTo>
                      <a:pt x="730" y="805"/>
                    </a:lnTo>
                    <a:lnTo>
                      <a:pt x="768" y="781"/>
                    </a:lnTo>
                    <a:lnTo>
                      <a:pt x="807" y="820"/>
                    </a:lnTo>
                    <a:lnTo>
                      <a:pt x="912" y="820"/>
                    </a:lnTo>
                    <a:lnTo>
                      <a:pt x="936" y="887"/>
                    </a:lnTo>
                    <a:lnTo>
                      <a:pt x="989" y="872"/>
                    </a:lnTo>
                    <a:lnTo>
                      <a:pt x="1042" y="853"/>
                    </a:lnTo>
                    <a:lnTo>
                      <a:pt x="994" y="906"/>
                    </a:lnTo>
                    <a:lnTo>
                      <a:pt x="994" y="935"/>
                    </a:lnTo>
                    <a:lnTo>
                      <a:pt x="802" y="1170"/>
                    </a:lnTo>
                    <a:lnTo>
                      <a:pt x="754" y="1170"/>
                    </a:lnTo>
                    <a:lnTo>
                      <a:pt x="725" y="1228"/>
                    </a:lnTo>
                    <a:lnTo>
                      <a:pt x="605" y="1184"/>
                    </a:lnTo>
                    <a:lnTo>
                      <a:pt x="596" y="1252"/>
                    </a:lnTo>
                    <a:lnTo>
                      <a:pt x="567" y="1242"/>
                    </a:lnTo>
                    <a:lnTo>
                      <a:pt x="572" y="1290"/>
                    </a:lnTo>
                    <a:lnTo>
                      <a:pt x="543" y="1290"/>
                    </a:lnTo>
                    <a:lnTo>
                      <a:pt x="543" y="1324"/>
                    </a:lnTo>
                    <a:lnTo>
                      <a:pt x="509" y="1348"/>
                    </a:lnTo>
                    <a:lnTo>
                      <a:pt x="461" y="1276"/>
                    </a:lnTo>
                    <a:lnTo>
                      <a:pt x="380" y="1256"/>
                    </a:lnTo>
                    <a:lnTo>
                      <a:pt x="380" y="1208"/>
                    </a:lnTo>
                    <a:lnTo>
                      <a:pt x="327" y="1184"/>
                    </a:lnTo>
                    <a:lnTo>
                      <a:pt x="308" y="1064"/>
                    </a:lnTo>
                    <a:lnTo>
                      <a:pt x="375" y="988"/>
                    </a:lnTo>
                    <a:lnTo>
                      <a:pt x="264" y="748"/>
                    </a:lnTo>
                    <a:lnTo>
                      <a:pt x="197" y="7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6">
                <a:extLst>
                  <a:ext uri="{FF2B5EF4-FFF2-40B4-BE49-F238E27FC236}">
                    <a16:creationId xmlns="" xmlns:a16="http://schemas.microsoft.com/office/drawing/2014/main" id="{19B8E41B-3930-4744-82F4-B602C06E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221" y="3112886"/>
                <a:ext cx="999871" cy="601998"/>
              </a:xfrm>
              <a:custGeom>
                <a:avLst/>
                <a:gdLst>
                  <a:gd name="T0" fmla="*/ 0 w 1013"/>
                  <a:gd name="T1" fmla="*/ 177 h 662"/>
                  <a:gd name="T2" fmla="*/ 115 w 1013"/>
                  <a:gd name="T3" fmla="*/ 149 h 662"/>
                  <a:gd name="T4" fmla="*/ 283 w 1013"/>
                  <a:gd name="T5" fmla="*/ 91 h 662"/>
                  <a:gd name="T6" fmla="*/ 293 w 1013"/>
                  <a:gd name="T7" fmla="*/ 43 h 662"/>
                  <a:gd name="T8" fmla="*/ 384 w 1013"/>
                  <a:gd name="T9" fmla="*/ 0 h 662"/>
                  <a:gd name="T10" fmla="*/ 499 w 1013"/>
                  <a:gd name="T11" fmla="*/ 9 h 662"/>
                  <a:gd name="T12" fmla="*/ 542 w 1013"/>
                  <a:gd name="T13" fmla="*/ 48 h 662"/>
                  <a:gd name="T14" fmla="*/ 571 w 1013"/>
                  <a:gd name="T15" fmla="*/ 38 h 662"/>
                  <a:gd name="T16" fmla="*/ 561 w 1013"/>
                  <a:gd name="T17" fmla="*/ 9 h 662"/>
                  <a:gd name="T18" fmla="*/ 605 w 1013"/>
                  <a:gd name="T19" fmla="*/ 9 h 662"/>
                  <a:gd name="T20" fmla="*/ 624 w 1013"/>
                  <a:gd name="T21" fmla="*/ 86 h 662"/>
                  <a:gd name="T22" fmla="*/ 662 w 1013"/>
                  <a:gd name="T23" fmla="*/ 158 h 662"/>
                  <a:gd name="T24" fmla="*/ 624 w 1013"/>
                  <a:gd name="T25" fmla="*/ 216 h 662"/>
                  <a:gd name="T26" fmla="*/ 653 w 1013"/>
                  <a:gd name="T27" fmla="*/ 278 h 662"/>
                  <a:gd name="T28" fmla="*/ 705 w 1013"/>
                  <a:gd name="T29" fmla="*/ 225 h 662"/>
                  <a:gd name="T30" fmla="*/ 749 w 1013"/>
                  <a:gd name="T31" fmla="*/ 221 h 662"/>
                  <a:gd name="T32" fmla="*/ 758 w 1013"/>
                  <a:gd name="T33" fmla="*/ 177 h 662"/>
                  <a:gd name="T34" fmla="*/ 792 w 1013"/>
                  <a:gd name="T35" fmla="*/ 187 h 662"/>
                  <a:gd name="T36" fmla="*/ 806 w 1013"/>
                  <a:gd name="T37" fmla="*/ 254 h 662"/>
                  <a:gd name="T38" fmla="*/ 849 w 1013"/>
                  <a:gd name="T39" fmla="*/ 225 h 662"/>
                  <a:gd name="T40" fmla="*/ 883 w 1013"/>
                  <a:gd name="T41" fmla="*/ 235 h 662"/>
                  <a:gd name="T42" fmla="*/ 974 w 1013"/>
                  <a:gd name="T43" fmla="*/ 216 h 662"/>
                  <a:gd name="T44" fmla="*/ 969 w 1013"/>
                  <a:gd name="T45" fmla="*/ 259 h 662"/>
                  <a:gd name="T46" fmla="*/ 907 w 1013"/>
                  <a:gd name="T47" fmla="*/ 312 h 662"/>
                  <a:gd name="T48" fmla="*/ 960 w 1013"/>
                  <a:gd name="T49" fmla="*/ 360 h 662"/>
                  <a:gd name="T50" fmla="*/ 1013 w 1013"/>
                  <a:gd name="T51" fmla="*/ 547 h 662"/>
                  <a:gd name="T52" fmla="*/ 873 w 1013"/>
                  <a:gd name="T53" fmla="*/ 456 h 662"/>
                  <a:gd name="T54" fmla="*/ 758 w 1013"/>
                  <a:gd name="T55" fmla="*/ 475 h 662"/>
                  <a:gd name="T56" fmla="*/ 701 w 1013"/>
                  <a:gd name="T57" fmla="*/ 379 h 662"/>
                  <a:gd name="T58" fmla="*/ 638 w 1013"/>
                  <a:gd name="T59" fmla="*/ 413 h 662"/>
                  <a:gd name="T60" fmla="*/ 605 w 1013"/>
                  <a:gd name="T61" fmla="*/ 384 h 662"/>
                  <a:gd name="T62" fmla="*/ 576 w 1013"/>
                  <a:gd name="T63" fmla="*/ 413 h 662"/>
                  <a:gd name="T64" fmla="*/ 499 w 1013"/>
                  <a:gd name="T65" fmla="*/ 326 h 662"/>
                  <a:gd name="T66" fmla="*/ 437 w 1013"/>
                  <a:gd name="T67" fmla="*/ 365 h 662"/>
                  <a:gd name="T68" fmla="*/ 369 w 1013"/>
                  <a:gd name="T69" fmla="*/ 365 h 662"/>
                  <a:gd name="T70" fmla="*/ 341 w 1013"/>
                  <a:gd name="T71" fmla="*/ 437 h 662"/>
                  <a:gd name="T72" fmla="*/ 398 w 1013"/>
                  <a:gd name="T73" fmla="*/ 470 h 662"/>
                  <a:gd name="T74" fmla="*/ 360 w 1013"/>
                  <a:gd name="T75" fmla="*/ 542 h 662"/>
                  <a:gd name="T76" fmla="*/ 273 w 1013"/>
                  <a:gd name="T77" fmla="*/ 648 h 662"/>
                  <a:gd name="T78" fmla="*/ 182 w 1013"/>
                  <a:gd name="T79" fmla="*/ 609 h 662"/>
                  <a:gd name="T80" fmla="*/ 201 w 1013"/>
                  <a:gd name="T81" fmla="*/ 662 h 662"/>
                  <a:gd name="T82" fmla="*/ 96 w 1013"/>
                  <a:gd name="T83" fmla="*/ 648 h 662"/>
                  <a:gd name="T84" fmla="*/ 67 w 1013"/>
                  <a:gd name="T85" fmla="*/ 624 h 662"/>
                  <a:gd name="T86" fmla="*/ 57 w 1013"/>
                  <a:gd name="T87" fmla="*/ 648 h 662"/>
                  <a:gd name="T88" fmla="*/ 24 w 1013"/>
                  <a:gd name="T89" fmla="*/ 629 h 662"/>
                  <a:gd name="T90" fmla="*/ 33 w 1013"/>
                  <a:gd name="T91" fmla="*/ 494 h 662"/>
                  <a:gd name="T92" fmla="*/ 62 w 1013"/>
                  <a:gd name="T93" fmla="*/ 518 h 662"/>
                  <a:gd name="T94" fmla="*/ 57 w 1013"/>
                  <a:gd name="T95" fmla="*/ 422 h 662"/>
                  <a:gd name="T96" fmla="*/ 9 w 1013"/>
                  <a:gd name="T97" fmla="*/ 321 h 662"/>
                  <a:gd name="T98" fmla="*/ 53 w 1013"/>
                  <a:gd name="T99" fmla="*/ 293 h 662"/>
                  <a:gd name="T100" fmla="*/ 0 w 1013"/>
                  <a:gd name="T101" fmla="*/ 177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3" h="662">
                    <a:moveTo>
                      <a:pt x="0" y="177"/>
                    </a:moveTo>
                    <a:lnTo>
                      <a:pt x="115" y="149"/>
                    </a:lnTo>
                    <a:lnTo>
                      <a:pt x="283" y="91"/>
                    </a:lnTo>
                    <a:lnTo>
                      <a:pt x="293" y="43"/>
                    </a:lnTo>
                    <a:lnTo>
                      <a:pt x="384" y="0"/>
                    </a:lnTo>
                    <a:lnTo>
                      <a:pt x="499" y="9"/>
                    </a:lnTo>
                    <a:lnTo>
                      <a:pt x="542" y="48"/>
                    </a:lnTo>
                    <a:lnTo>
                      <a:pt x="571" y="38"/>
                    </a:lnTo>
                    <a:lnTo>
                      <a:pt x="561" y="9"/>
                    </a:lnTo>
                    <a:lnTo>
                      <a:pt x="605" y="9"/>
                    </a:lnTo>
                    <a:lnTo>
                      <a:pt x="624" y="86"/>
                    </a:lnTo>
                    <a:lnTo>
                      <a:pt x="662" y="158"/>
                    </a:lnTo>
                    <a:lnTo>
                      <a:pt x="624" y="216"/>
                    </a:lnTo>
                    <a:lnTo>
                      <a:pt x="653" y="278"/>
                    </a:lnTo>
                    <a:lnTo>
                      <a:pt x="705" y="225"/>
                    </a:lnTo>
                    <a:lnTo>
                      <a:pt x="749" y="221"/>
                    </a:lnTo>
                    <a:lnTo>
                      <a:pt x="758" y="177"/>
                    </a:lnTo>
                    <a:lnTo>
                      <a:pt x="792" y="187"/>
                    </a:lnTo>
                    <a:lnTo>
                      <a:pt x="806" y="254"/>
                    </a:lnTo>
                    <a:lnTo>
                      <a:pt x="849" y="225"/>
                    </a:lnTo>
                    <a:lnTo>
                      <a:pt x="883" y="235"/>
                    </a:lnTo>
                    <a:lnTo>
                      <a:pt x="974" y="216"/>
                    </a:lnTo>
                    <a:lnTo>
                      <a:pt x="969" y="259"/>
                    </a:lnTo>
                    <a:lnTo>
                      <a:pt x="907" y="312"/>
                    </a:lnTo>
                    <a:lnTo>
                      <a:pt x="960" y="360"/>
                    </a:lnTo>
                    <a:lnTo>
                      <a:pt x="1013" y="547"/>
                    </a:lnTo>
                    <a:lnTo>
                      <a:pt x="873" y="456"/>
                    </a:lnTo>
                    <a:lnTo>
                      <a:pt x="758" y="475"/>
                    </a:lnTo>
                    <a:lnTo>
                      <a:pt x="701" y="379"/>
                    </a:lnTo>
                    <a:lnTo>
                      <a:pt x="638" y="413"/>
                    </a:lnTo>
                    <a:lnTo>
                      <a:pt x="605" y="384"/>
                    </a:lnTo>
                    <a:lnTo>
                      <a:pt x="576" y="413"/>
                    </a:lnTo>
                    <a:lnTo>
                      <a:pt x="499" y="326"/>
                    </a:lnTo>
                    <a:lnTo>
                      <a:pt x="437" y="365"/>
                    </a:lnTo>
                    <a:lnTo>
                      <a:pt x="369" y="365"/>
                    </a:lnTo>
                    <a:lnTo>
                      <a:pt x="341" y="437"/>
                    </a:lnTo>
                    <a:lnTo>
                      <a:pt x="398" y="470"/>
                    </a:lnTo>
                    <a:lnTo>
                      <a:pt x="360" y="542"/>
                    </a:lnTo>
                    <a:lnTo>
                      <a:pt x="273" y="648"/>
                    </a:lnTo>
                    <a:lnTo>
                      <a:pt x="182" y="609"/>
                    </a:lnTo>
                    <a:lnTo>
                      <a:pt x="201" y="662"/>
                    </a:lnTo>
                    <a:lnTo>
                      <a:pt x="96" y="648"/>
                    </a:lnTo>
                    <a:lnTo>
                      <a:pt x="67" y="624"/>
                    </a:lnTo>
                    <a:lnTo>
                      <a:pt x="57" y="648"/>
                    </a:lnTo>
                    <a:lnTo>
                      <a:pt x="24" y="629"/>
                    </a:lnTo>
                    <a:lnTo>
                      <a:pt x="33" y="494"/>
                    </a:lnTo>
                    <a:lnTo>
                      <a:pt x="62" y="518"/>
                    </a:lnTo>
                    <a:lnTo>
                      <a:pt x="57" y="422"/>
                    </a:lnTo>
                    <a:lnTo>
                      <a:pt x="9" y="321"/>
                    </a:lnTo>
                    <a:lnTo>
                      <a:pt x="53" y="293"/>
                    </a:lnTo>
                    <a:lnTo>
                      <a:pt x="0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7">
                <a:extLst>
                  <a:ext uri="{FF2B5EF4-FFF2-40B4-BE49-F238E27FC236}">
                    <a16:creationId xmlns="" xmlns:a16="http://schemas.microsoft.com/office/drawing/2014/main" id="{B9174A3C-B8C9-4AE7-9D13-EBAF37E18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780" y="3182907"/>
                <a:ext cx="771865" cy="863895"/>
              </a:xfrm>
              <a:custGeom>
                <a:avLst/>
                <a:gdLst>
                  <a:gd name="T0" fmla="*/ 0 w 782"/>
                  <a:gd name="T1" fmla="*/ 273 h 950"/>
                  <a:gd name="T2" fmla="*/ 29 w 782"/>
                  <a:gd name="T3" fmla="*/ 220 h 950"/>
                  <a:gd name="T4" fmla="*/ 105 w 782"/>
                  <a:gd name="T5" fmla="*/ 244 h 950"/>
                  <a:gd name="T6" fmla="*/ 115 w 782"/>
                  <a:gd name="T7" fmla="*/ 201 h 950"/>
                  <a:gd name="T8" fmla="*/ 139 w 782"/>
                  <a:gd name="T9" fmla="*/ 148 h 950"/>
                  <a:gd name="T10" fmla="*/ 187 w 782"/>
                  <a:gd name="T11" fmla="*/ 144 h 950"/>
                  <a:gd name="T12" fmla="*/ 187 w 782"/>
                  <a:gd name="T13" fmla="*/ 110 h 950"/>
                  <a:gd name="T14" fmla="*/ 374 w 782"/>
                  <a:gd name="T15" fmla="*/ 0 h 950"/>
                  <a:gd name="T16" fmla="*/ 374 w 782"/>
                  <a:gd name="T17" fmla="*/ 62 h 950"/>
                  <a:gd name="T18" fmla="*/ 326 w 782"/>
                  <a:gd name="T19" fmla="*/ 81 h 950"/>
                  <a:gd name="T20" fmla="*/ 345 w 782"/>
                  <a:gd name="T21" fmla="*/ 120 h 950"/>
                  <a:gd name="T22" fmla="*/ 403 w 782"/>
                  <a:gd name="T23" fmla="*/ 120 h 950"/>
                  <a:gd name="T24" fmla="*/ 542 w 782"/>
                  <a:gd name="T25" fmla="*/ 220 h 950"/>
                  <a:gd name="T26" fmla="*/ 782 w 782"/>
                  <a:gd name="T27" fmla="*/ 508 h 950"/>
                  <a:gd name="T28" fmla="*/ 653 w 782"/>
                  <a:gd name="T29" fmla="*/ 643 h 950"/>
                  <a:gd name="T30" fmla="*/ 782 w 782"/>
                  <a:gd name="T31" fmla="*/ 777 h 950"/>
                  <a:gd name="T32" fmla="*/ 734 w 782"/>
                  <a:gd name="T33" fmla="*/ 883 h 950"/>
                  <a:gd name="T34" fmla="*/ 633 w 782"/>
                  <a:gd name="T35" fmla="*/ 854 h 950"/>
                  <a:gd name="T36" fmla="*/ 590 w 782"/>
                  <a:gd name="T37" fmla="*/ 796 h 950"/>
                  <a:gd name="T38" fmla="*/ 528 w 782"/>
                  <a:gd name="T39" fmla="*/ 768 h 950"/>
                  <a:gd name="T40" fmla="*/ 494 w 782"/>
                  <a:gd name="T41" fmla="*/ 796 h 950"/>
                  <a:gd name="T42" fmla="*/ 509 w 782"/>
                  <a:gd name="T43" fmla="*/ 873 h 950"/>
                  <a:gd name="T44" fmla="*/ 264 w 782"/>
                  <a:gd name="T45" fmla="*/ 950 h 950"/>
                  <a:gd name="T46" fmla="*/ 271 w 782"/>
                  <a:gd name="T47" fmla="*/ 902 h 950"/>
                  <a:gd name="T48" fmla="*/ 203 w 782"/>
                  <a:gd name="T49" fmla="*/ 842 h 950"/>
                  <a:gd name="T50" fmla="*/ 120 w 782"/>
                  <a:gd name="T51" fmla="*/ 854 h 950"/>
                  <a:gd name="T52" fmla="*/ 125 w 782"/>
                  <a:gd name="T53" fmla="*/ 729 h 950"/>
                  <a:gd name="T54" fmla="*/ 72 w 782"/>
                  <a:gd name="T55" fmla="*/ 729 h 950"/>
                  <a:gd name="T56" fmla="*/ 67 w 782"/>
                  <a:gd name="T57" fmla="*/ 609 h 950"/>
                  <a:gd name="T58" fmla="*/ 91 w 782"/>
                  <a:gd name="T59" fmla="*/ 561 h 950"/>
                  <a:gd name="T60" fmla="*/ 77 w 782"/>
                  <a:gd name="T61" fmla="*/ 465 h 950"/>
                  <a:gd name="T62" fmla="*/ 48 w 782"/>
                  <a:gd name="T63" fmla="*/ 456 h 950"/>
                  <a:gd name="T64" fmla="*/ 0 w 782"/>
                  <a:gd name="T65" fmla="*/ 273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2" h="950">
                    <a:moveTo>
                      <a:pt x="0" y="273"/>
                    </a:moveTo>
                    <a:lnTo>
                      <a:pt x="29" y="220"/>
                    </a:lnTo>
                    <a:lnTo>
                      <a:pt x="105" y="244"/>
                    </a:lnTo>
                    <a:lnTo>
                      <a:pt x="115" y="201"/>
                    </a:lnTo>
                    <a:lnTo>
                      <a:pt x="139" y="148"/>
                    </a:lnTo>
                    <a:lnTo>
                      <a:pt x="187" y="144"/>
                    </a:lnTo>
                    <a:lnTo>
                      <a:pt x="187" y="110"/>
                    </a:lnTo>
                    <a:lnTo>
                      <a:pt x="374" y="0"/>
                    </a:lnTo>
                    <a:lnTo>
                      <a:pt x="374" y="62"/>
                    </a:lnTo>
                    <a:lnTo>
                      <a:pt x="326" y="81"/>
                    </a:lnTo>
                    <a:lnTo>
                      <a:pt x="345" y="120"/>
                    </a:lnTo>
                    <a:lnTo>
                      <a:pt x="403" y="120"/>
                    </a:lnTo>
                    <a:lnTo>
                      <a:pt x="542" y="220"/>
                    </a:lnTo>
                    <a:lnTo>
                      <a:pt x="782" y="508"/>
                    </a:lnTo>
                    <a:lnTo>
                      <a:pt x="653" y="643"/>
                    </a:lnTo>
                    <a:lnTo>
                      <a:pt x="782" y="777"/>
                    </a:lnTo>
                    <a:lnTo>
                      <a:pt x="734" y="883"/>
                    </a:lnTo>
                    <a:lnTo>
                      <a:pt x="633" y="854"/>
                    </a:lnTo>
                    <a:lnTo>
                      <a:pt x="590" y="796"/>
                    </a:lnTo>
                    <a:lnTo>
                      <a:pt x="528" y="768"/>
                    </a:lnTo>
                    <a:lnTo>
                      <a:pt x="494" y="796"/>
                    </a:lnTo>
                    <a:lnTo>
                      <a:pt x="509" y="873"/>
                    </a:lnTo>
                    <a:lnTo>
                      <a:pt x="264" y="950"/>
                    </a:lnTo>
                    <a:lnTo>
                      <a:pt x="271" y="902"/>
                    </a:lnTo>
                    <a:lnTo>
                      <a:pt x="203" y="842"/>
                    </a:lnTo>
                    <a:lnTo>
                      <a:pt x="120" y="854"/>
                    </a:lnTo>
                    <a:lnTo>
                      <a:pt x="125" y="729"/>
                    </a:lnTo>
                    <a:lnTo>
                      <a:pt x="72" y="729"/>
                    </a:lnTo>
                    <a:lnTo>
                      <a:pt x="67" y="609"/>
                    </a:lnTo>
                    <a:lnTo>
                      <a:pt x="91" y="561"/>
                    </a:lnTo>
                    <a:lnTo>
                      <a:pt x="77" y="465"/>
                    </a:lnTo>
                    <a:lnTo>
                      <a:pt x="48" y="456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8">
                <a:extLst>
                  <a:ext uri="{FF2B5EF4-FFF2-40B4-BE49-F238E27FC236}">
                    <a16:creationId xmlns="" xmlns:a16="http://schemas.microsoft.com/office/drawing/2014/main" id="{9CB023C4-FA6F-4C84-8991-111B60A3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038" y="3413885"/>
                <a:ext cx="1094627" cy="693844"/>
              </a:xfrm>
              <a:custGeom>
                <a:avLst/>
                <a:gdLst>
                  <a:gd name="T0" fmla="*/ 366 w 1109"/>
                  <a:gd name="T1" fmla="*/ 708 h 763"/>
                  <a:gd name="T2" fmla="*/ 264 w 1109"/>
                  <a:gd name="T3" fmla="*/ 730 h 763"/>
                  <a:gd name="T4" fmla="*/ 242 w 1109"/>
                  <a:gd name="T5" fmla="*/ 668 h 763"/>
                  <a:gd name="T6" fmla="*/ 138 w 1109"/>
                  <a:gd name="T7" fmla="*/ 668 h 763"/>
                  <a:gd name="T8" fmla="*/ 96 w 1109"/>
                  <a:gd name="T9" fmla="*/ 629 h 763"/>
                  <a:gd name="T10" fmla="*/ 63 w 1109"/>
                  <a:gd name="T11" fmla="*/ 658 h 763"/>
                  <a:gd name="T12" fmla="*/ 34 w 1109"/>
                  <a:gd name="T13" fmla="*/ 566 h 763"/>
                  <a:gd name="T14" fmla="*/ 40 w 1109"/>
                  <a:gd name="T15" fmla="*/ 502 h 763"/>
                  <a:gd name="T16" fmla="*/ 0 w 1109"/>
                  <a:gd name="T17" fmla="*/ 456 h 763"/>
                  <a:gd name="T18" fmla="*/ 68 w 1109"/>
                  <a:gd name="T19" fmla="*/ 422 h 763"/>
                  <a:gd name="T20" fmla="*/ 96 w 1109"/>
                  <a:gd name="T21" fmla="*/ 422 h 763"/>
                  <a:gd name="T22" fmla="*/ 87 w 1109"/>
                  <a:gd name="T23" fmla="*/ 298 h 763"/>
                  <a:gd name="T24" fmla="*/ 130 w 1109"/>
                  <a:gd name="T25" fmla="*/ 326 h 763"/>
                  <a:gd name="T26" fmla="*/ 125 w 1109"/>
                  <a:gd name="T27" fmla="*/ 298 h 763"/>
                  <a:gd name="T28" fmla="*/ 170 w 1109"/>
                  <a:gd name="T29" fmla="*/ 320 h 763"/>
                  <a:gd name="T30" fmla="*/ 269 w 1109"/>
                  <a:gd name="T31" fmla="*/ 331 h 763"/>
                  <a:gd name="T32" fmla="*/ 245 w 1109"/>
                  <a:gd name="T33" fmla="*/ 274 h 763"/>
                  <a:gd name="T34" fmla="*/ 346 w 1109"/>
                  <a:gd name="T35" fmla="*/ 317 h 763"/>
                  <a:gd name="T36" fmla="*/ 466 w 1109"/>
                  <a:gd name="T37" fmla="*/ 144 h 763"/>
                  <a:gd name="T38" fmla="*/ 404 w 1109"/>
                  <a:gd name="T39" fmla="*/ 106 h 763"/>
                  <a:gd name="T40" fmla="*/ 423 w 1109"/>
                  <a:gd name="T41" fmla="*/ 34 h 763"/>
                  <a:gd name="T42" fmla="*/ 495 w 1109"/>
                  <a:gd name="T43" fmla="*/ 38 h 763"/>
                  <a:gd name="T44" fmla="*/ 562 w 1109"/>
                  <a:gd name="T45" fmla="*/ 0 h 763"/>
                  <a:gd name="T46" fmla="*/ 639 w 1109"/>
                  <a:gd name="T47" fmla="*/ 82 h 763"/>
                  <a:gd name="T48" fmla="*/ 658 w 1109"/>
                  <a:gd name="T49" fmla="*/ 48 h 763"/>
                  <a:gd name="T50" fmla="*/ 692 w 1109"/>
                  <a:gd name="T51" fmla="*/ 77 h 763"/>
                  <a:gd name="T52" fmla="*/ 759 w 1109"/>
                  <a:gd name="T53" fmla="*/ 48 h 763"/>
                  <a:gd name="T54" fmla="*/ 826 w 1109"/>
                  <a:gd name="T55" fmla="*/ 142 h 763"/>
                  <a:gd name="T56" fmla="*/ 927 w 1109"/>
                  <a:gd name="T57" fmla="*/ 125 h 763"/>
                  <a:gd name="T58" fmla="*/ 1102 w 1109"/>
                  <a:gd name="T59" fmla="*/ 214 h 763"/>
                  <a:gd name="T60" fmla="*/ 1109 w 1109"/>
                  <a:gd name="T61" fmla="*/ 317 h 763"/>
                  <a:gd name="T62" fmla="*/ 1090 w 1109"/>
                  <a:gd name="T63" fmla="*/ 350 h 763"/>
                  <a:gd name="T64" fmla="*/ 1100 w 1109"/>
                  <a:gd name="T65" fmla="*/ 478 h 763"/>
                  <a:gd name="T66" fmla="*/ 1028 w 1109"/>
                  <a:gd name="T67" fmla="*/ 552 h 763"/>
                  <a:gd name="T68" fmla="*/ 903 w 1109"/>
                  <a:gd name="T69" fmla="*/ 643 h 763"/>
                  <a:gd name="T70" fmla="*/ 836 w 1109"/>
                  <a:gd name="T71" fmla="*/ 605 h 763"/>
                  <a:gd name="T72" fmla="*/ 764 w 1109"/>
                  <a:gd name="T73" fmla="*/ 624 h 763"/>
                  <a:gd name="T74" fmla="*/ 730 w 1109"/>
                  <a:gd name="T75" fmla="*/ 710 h 763"/>
                  <a:gd name="T76" fmla="*/ 677 w 1109"/>
                  <a:gd name="T77" fmla="*/ 763 h 763"/>
                  <a:gd name="T78" fmla="*/ 653 w 1109"/>
                  <a:gd name="T79" fmla="*/ 720 h 763"/>
                  <a:gd name="T80" fmla="*/ 586 w 1109"/>
                  <a:gd name="T81" fmla="*/ 734 h 763"/>
                  <a:gd name="T82" fmla="*/ 500 w 1109"/>
                  <a:gd name="T83" fmla="*/ 691 h 763"/>
                  <a:gd name="T84" fmla="*/ 485 w 1109"/>
                  <a:gd name="T85" fmla="*/ 629 h 763"/>
                  <a:gd name="T86" fmla="*/ 404 w 1109"/>
                  <a:gd name="T87" fmla="*/ 658 h 763"/>
                  <a:gd name="T88" fmla="*/ 341 w 1109"/>
                  <a:gd name="T89" fmla="*/ 658 h 763"/>
                  <a:gd name="T90" fmla="*/ 366 w 1109"/>
                  <a:gd name="T91" fmla="*/ 708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9" h="763">
                    <a:moveTo>
                      <a:pt x="366" y="708"/>
                    </a:moveTo>
                    <a:lnTo>
                      <a:pt x="264" y="730"/>
                    </a:lnTo>
                    <a:lnTo>
                      <a:pt x="242" y="668"/>
                    </a:lnTo>
                    <a:lnTo>
                      <a:pt x="138" y="668"/>
                    </a:lnTo>
                    <a:lnTo>
                      <a:pt x="96" y="629"/>
                    </a:lnTo>
                    <a:lnTo>
                      <a:pt x="63" y="658"/>
                    </a:lnTo>
                    <a:lnTo>
                      <a:pt x="34" y="566"/>
                    </a:lnTo>
                    <a:lnTo>
                      <a:pt x="40" y="502"/>
                    </a:lnTo>
                    <a:lnTo>
                      <a:pt x="0" y="456"/>
                    </a:lnTo>
                    <a:lnTo>
                      <a:pt x="68" y="422"/>
                    </a:lnTo>
                    <a:lnTo>
                      <a:pt x="96" y="422"/>
                    </a:lnTo>
                    <a:lnTo>
                      <a:pt x="87" y="298"/>
                    </a:lnTo>
                    <a:lnTo>
                      <a:pt x="130" y="326"/>
                    </a:lnTo>
                    <a:lnTo>
                      <a:pt x="125" y="298"/>
                    </a:lnTo>
                    <a:lnTo>
                      <a:pt x="170" y="320"/>
                    </a:lnTo>
                    <a:lnTo>
                      <a:pt x="269" y="331"/>
                    </a:lnTo>
                    <a:lnTo>
                      <a:pt x="245" y="274"/>
                    </a:lnTo>
                    <a:lnTo>
                      <a:pt x="346" y="317"/>
                    </a:lnTo>
                    <a:lnTo>
                      <a:pt x="466" y="144"/>
                    </a:lnTo>
                    <a:lnTo>
                      <a:pt x="404" y="106"/>
                    </a:lnTo>
                    <a:lnTo>
                      <a:pt x="423" y="34"/>
                    </a:lnTo>
                    <a:lnTo>
                      <a:pt x="495" y="38"/>
                    </a:lnTo>
                    <a:lnTo>
                      <a:pt x="562" y="0"/>
                    </a:lnTo>
                    <a:lnTo>
                      <a:pt x="639" y="82"/>
                    </a:lnTo>
                    <a:lnTo>
                      <a:pt x="658" y="48"/>
                    </a:lnTo>
                    <a:lnTo>
                      <a:pt x="692" y="77"/>
                    </a:lnTo>
                    <a:lnTo>
                      <a:pt x="759" y="48"/>
                    </a:lnTo>
                    <a:lnTo>
                      <a:pt x="826" y="142"/>
                    </a:lnTo>
                    <a:lnTo>
                      <a:pt x="927" y="125"/>
                    </a:lnTo>
                    <a:lnTo>
                      <a:pt x="1102" y="214"/>
                    </a:lnTo>
                    <a:lnTo>
                      <a:pt x="1109" y="317"/>
                    </a:lnTo>
                    <a:lnTo>
                      <a:pt x="1090" y="350"/>
                    </a:lnTo>
                    <a:lnTo>
                      <a:pt x="1100" y="478"/>
                    </a:lnTo>
                    <a:lnTo>
                      <a:pt x="1028" y="552"/>
                    </a:lnTo>
                    <a:lnTo>
                      <a:pt x="903" y="643"/>
                    </a:lnTo>
                    <a:lnTo>
                      <a:pt x="836" y="605"/>
                    </a:lnTo>
                    <a:lnTo>
                      <a:pt x="764" y="624"/>
                    </a:lnTo>
                    <a:lnTo>
                      <a:pt x="730" y="710"/>
                    </a:lnTo>
                    <a:lnTo>
                      <a:pt x="677" y="763"/>
                    </a:lnTo>
                    <a:lnTo>
                      <a:pt x="653" y="720"/>
                    </a:lnTo>
                    <a:lnTo>
                      <a:pt x="586" y="734"/>
                    </a:lnTo>
                    <a:lnTo>
                      <a:pt x="500" y="691"/>
                    </a:lnTo>
                    <a:lnTo>
                      <a:pt x="485" y="629"/>
                    </a:lnTo>
                    <a:lnTo>
                      <a:pt x="404" y="658"/>
                    </a:lnTo>
                    <a:lnTo>
                      <a:pt x="341" y="658"/>
                    </a:lnTo>
                    <a:lnTo>
                      <a:pt x="366" y="7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9">
                <a:extLst>
                  <a:ext uri="{FF2B5EF4-FFF2-40B4-BE49-F238E27FC236}">
                    <a16:creationId xmlns="" xmlns:a16="http://schemas.microsoft.com/office/drawing/2014/main" id="{AA7570D7-0245-4FBE-AEB6-0FC5E6CC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183" y="3641226"/>
                <a:ext cx="1440091" cy="1051224"/>
              </a:xfrm>
              <a:custGeom>
                <a:avLst/>
                <a:gdLst>
                  <a:gd name="T0" fmla="*/ 268 w 1459"/>
                  <a:gd name="T1" fmla="*/ 0 h 1156"/>
                  <a:gd name="T2" fmla="*/ 393 w 1459"/>
                  <a:gd name="T3" fmla="*/ 158 h 1156"/>
                  <a:gd name="T4" fmla="*/ 446 w 1459"/>
                  <a:gd name="T5" fmla="*/ 105 h 1156"/>
                  <a:gd name="T6" fmla="*/ 436 w 1459"/>
                  <a:gd name="T7" fmla="*/ 48 h 1156"/>
                  <a:gd name="T8" fmla="*/ 508 w 1459"/>
                  <a:gd name="T9" fmla="*/ 24 h 1156"/>
                  <a:gd name="T10" fmla="*/ 528 w 1459"/>
                  <a:gd name="T11" fmla="*/ 91 h 1156"/>
                  <a:gd name="T12" fmla="*/ 676 w 1459"/>
                  <a:gd name="T13" fmla="*/ 110 h 1156"/>
                  <a:gd name="T14" fmla="*/ 729 w 1459"/>
                  <a:gd name="T15" fmla="*/ 96 h 1156"/>
                  <a:gd name="T16" fmla="*/ 777 w 1459"/>
                  <a:gd name="T17" fmla="*/ 38 h 1156"/>
                  <a:gd name="T18" fmla="*/ 787 w 1459"/>
                  <a:gd name="T19" fmla="*/ 14 h 1156"/>
                  <a:gd name="T20" fmla="*/ 960 w 1459"/>
                  <a:gd name="T21" fmla="*/ 76 h 1156"/>
                  <a:gd name="T22" fmla="*/ 964 w 1459"/>
                  <a:gd name="T23" fmla="*/ 120 h 1156"/>
                  <a:gd name="T24" fmla="*/ 1027 w 1459"/>
                  <a:gd name="T25" fmla="*/ 134 h 1156"/>
                  <a:gd name="T26" fmla="*/ 1128 w 1459"/>
                  <a:gd name="T27" fmla="*/ 220 h 1156"/>
                  <a:gd name="T28" fmla="*/ 1296 w 1459"/>
                  <a:gd name="T29" fmla="*/ 230 h 1156"/>
                  <a:gd name="T30" fmla="*/ 1320 w 1459"/>
                  <a:gd name="T31" fmla="*/ 148 h 1156"/>
                  <a:gd name="T32" fmla="*/ 1358 w 1459"/>
                  <a:gd name="T33" fmla="*/ 172 h 1156"/>
                  <a:gd name="T34" fmla="*/ 1339 w 1459"/>
                  <a:gd name="T35" fmla="*/ 220 h 1156"/>
                  <a:gd name="T36" fmla="*/ 1416 w 1459"/>
                  <a:gd name="T37" fmla="*/ 249 h 1156"/>
                  <a:gd name="T38" fmla="*/ 1459 w 1459"/>
                  <a:gd name="T39" fmla="*/ 244 h 1156"/>
                  <a:gd name="T40" fmla="*/ 1387 w 1459"/>
                  <a:gd name="T41" fmla="*/ 292 h 1156"/>
                  <a:gd name="T42" fmla="*/ 1396 w 1459"/>
                  <a:gd name="T43" fmla="*/ 379 h 1156"/>
                  <a:gd name="T44" fmla="*/ 1334 w 1459"/>
                  <a:gd name="T45" fmla="*/ 460 h 1156"/>
                  <a:gd name="T46" fmla="*/ 1296 w 1459"/>
                  <a:gd name="T47" fmla="*/ 480 h 1156"/>
                  <a:gd name="T48" fmla="*/ 1272 w 1459"/>
                  <a:gd name="T49" fmla="*/ 556 h 1156"/>
                  <a:gd name="T50" fmla="*/ 1363 w 1459"/>
                  <a:gd name="T51" fmla="*/ 715 h 1156"/>
                  <a:gd name="T52" fmla="*/ 1248 w 1459"/>
                  <a:gd name="T53" fmla="*/ 835 h 1156"/>
                  <a:gd name="T54" fmla="*/ 1219 w 1459"/>
                  <a:gd name="T55" fmla="*/ 816 h 1156"/>
                  <a:gd name="T56" fmla="*/ 1118 w 1459"/>
                  <a:gd name="T57" fmla="*/ 840 h 1156"/>
                  <a:gd name="T58" fmla="*/ 988 w 1459"/>
                  <a:gd name="T59" fmla="*/ 801 h 1156"/>
                  <a:gd name="T60" fmla="*/ 950 w 1459"/>
                  <a:gd name="T61" fmla="*/ 1156 h 1156"/>
                  <a:gd name="T62" fmla="*/ 825 w 1459"/>
                  <a:gd name="T63" fmla="*/ 1108 h 1156"/>
                  <a:gd name="T64" fmla="*/ 686 w 1459"/>
                  <a:gd name="T65" fmla="*/ 1046 h 1156"/>
                  <a:gd name="T66" fmla="*/ 585 w 1459"/>
                  <a:gd name="T67" fmla="*/ 979 h 1156"/>
                  <a:gd name="T68" fmla="*/ 558 w 1459"/>
                  <a:gd name="T69" fmla="*/ 1022 h 1156"/>
                  <a:gd name="T70" fmla="*/ 480 w 1459"/>
                  <a:gd name="T71" fmla="*/ 974 h 1156"/>
                  <a:gd name="T72" fmla="*/ 412 w 1459"/>
                  <a:gd name="T73" fmla="*/ 974 h 1156"/>
                  <a:gd name="T74" fmla="*/ 331 w 1459"/>
                  <a:gd name="T75" fmla="*/ 936 h 1156"/>
                  <a:gd name="T76" fmla="*/ 283 w 1459"/>
                  <a:gd name="T77" fmla="*/ 964 h 1156"/>
                  <a:gd name="T78" fmla="*/ 225 w 1459"/>
                  <a:gd name="T79" fmla="*/ 984 h 1156"/>
                  <a:gd name="T80" fmla="*/ 163 w 1459"/>
                  <a:gd name="T81" fmla="*/ 1003 h 1156"/>
                  <a:gd name="T82" fmla="*/ 120 w 1459"/>
                  <a:gd name="T83" fmla="*/ 950 h 1156"/>
                  <a:gd name="T84" fmla="*/ 139 w 1459"/>
                  <a:gd name="T85" fmla="*/ 868 h 1156"/>
                  <a:gd name="T86" fmla="*/ 139 w 1459"/>
                  <a:gd name="T87" fmla="*/ 777 h 1156"/>
                  <a:gd name="T88" fmla="*/ 96 w 1459"/>
                  <a:gd name="T89" fmla="*/ 744 h 1156"/>
                  <a:gd name="T90" fmla="*/ 124 w 1459"/>
                  <a:gd name="T91" fmla="*/ 676 h 1156"/>
                  <a:gd name="T92" fmla="*/ 72 w 1459"/>
                  <a:gd name="T93" fmla="*/ 633 h 1156"/>
                  <a:gd name="T94" fmla="*/ 0 w 1459"/>
                  <a:gd name="T95" fmla="*/ 528 h 1156"/>
                  <a:gd name="T96" fmla="*/ 67 w 1459"/>
                  <a:gd name="T97" fmla="*/ 470 h 1156"/>
                  <a:gd name="T98" fmla="*/ 72 w 1459"/>
                  <a:gd name="T99" fmla="*/ 417 h 1156"/>
                  <a:gd name="T100" fmla="*/ 120 w 1459"/>
                  <a:gd name="T101" fmla="*/ 355 h 1156"/>
                  <a:gd name="T102" fmla="*/ 216 w 1459"/>
                  <a:gd name="T103" fmla="*/ 379 h 1156"/>
                  <a:gd name="T104" fmla="*/ 273 w 1459"/>
                  <a:gd name="T105" fmla="*/ 268 h 1156"/>
                  <a:gd name="T106" fmla="*/ 139 w 1459"/>
                  <a:gd name="T107" fmla="*/ 134 h 1156"/>
                  <a:gd name="T108" fmla="*/ 268 w 1459"/>
                  <a:gd name="T109" fmla="*/ 0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9" h="1156">
                    <a:moveTo>
                      <a:pt x="268" y="0"/>
                    </a:moveTo>
                    <a:lnTo>
                      <a:pt x="393" y="158"/>
                    </a:lnTo>
                    <a:lnTo>
                      <a:pt x="446" y="105"/>
                    </a:lnTo>
                    <a:lnTo>
                      <a:pt x="436" y="48"/>
                    </a:lnTo>
                    <a:lnTo>
                      <a:pt x="508" y="24"/>
                    </a:lnTo>
                    <a:lnTo>
                      <a:pt x="528" y="91"/>
                    </a:lnTo>
                    <a:lnTo>
                      <a:pt x="676" y="110"/>
                    </a:lnTo>
                    <a:lnTo>
                      <a:pt x="729" y="96"/>
                    </a:lnTo>
                    <a:lnTo>
                      <a:pt x="777" y="38"/>
                    </a:lnTo>
                    <a:lnTo>
                      <a:pt x="787" y="14"/>
                    </a:lnTo>
                    <a:lnTo>
                      <a:pt x="960" y="76"/>
                    </a:lnTo>
                    <a:lnTo>
                      <a:pt x="964" y="120"/>
                    </a:lnTo>
                    <a:lnTo>
                      <a:pt x="1027" y="134"/>
                    </a:lnTo>
                    <a:lnTo>
                      <a:pt x="1128" y="220"/>
                    </a:lnTo>
                    <a:lnTo>
                      <a:pt x="1296" y="230"/>
                    </a:lnTo>
                    <a:lnTo>
                      <a:pt x="1320" y="148"/>
                    </a:lnTo>
                    <a:lnTo>
                      <a:pt x="1358" y="172"/>
                    </a:lnTo>
                    <a:lnTo>
                      <a:pt x="1339" y="220"/>
                    </a:lnTo>
                    <a:lnTo>
                      <a:pt x="1416" y="249"/>
                    </a:lnTo>
                    <a:lnTo>
                      <a:pt x="1459" y="244"/>
                    </a:lnTo>
                    <a:lnTo>
                      <a:pt x="1387" y="292"/>
                    </a:lnTo>
                    <a:lnTo>
                      <a:pt x="1396" y="379"/>
                    </a:lnTo>
                    <a:lnTo>
                      <a:pt x="1334" y="460"/>
                    </a:lnTo>
                    <a:lnTo>
                      <a:pt x="1296" y="480"/>
                    </a:lnTo>
                    <a:lnTo>
                      <a:pt x="1272" y="556"/>
                    </a:lnTo>
                    <a:lnTo>
                      <a:pt x="1363" y="715"/>
                    </a:lnTo>
                    <a:lnTo>
                      <a:pt x="1248" y="835"/>
                    </a:lnTo>
                    <a:lnTo>
                      <a:pt x="1219" y="816"/>
                    </a:lnTo>
                    <a:lnTo>
                      <a:pt x="1118" y="840"/>
                    </a:lnTo>
                    <a:lnTo>
                      <a:pt x="988" y="801"/>
                    </a:lnTo>
                    <a:lnTo>
                      <a:pt x="950" y="1156"/>
                    </a:lnTo>
                    <a:lnTo>
                      <a:pt x="825" y="1108"/>
                    </a:lnTo>
                    <a:lnTo>
                      <a:pt x="686" y="1046"/>
                    </a:lnTo>
                    <a:lnTo>
                      <a:pt x="585" y="979"/>
                    </a:lnTo>
                    <a:lnTo>
                      <a:pt x="558" y="1022"/>
                    </a:lnTo>
                    <a:lnTo>
                      <a:pt x="480" y="974"/>
                    </a:lnTo>
                    <a:lnTo>
                      <a:pt x="412" y="974"/>
                    </a:lnTo>
                    <a:lnTo>
                      <a:pt x="331" y="936"/>
                    </a:lnTo>
                    <a:lnTo>
                      <a:pt x="283" y="964"/>
                    </a:lnTo>
                    <a:lnTo>
                      <a:pt x="225" y="984"/>
                    </a:lnTo>
                    <a:lnTo>
                      <a:pt x="163" y="1003"/>
                    </a:lnTo>
                    <a:lnTo>
                      <a:pt x="120" y="950"/>
                    </a:lnTo>
                    <a:lnTo>
                      <a:pt x="139" y="868"/>
                    </a:lnTo>
                    <a:lnTo>
                      <a:pt x="139" y="777"/>
                    </a:lnTo>
                    <a:lnTo>
                      <a:pt x="96" y="744"/>
                    </a:lnTo>
                    <a:lnTo>
                      <a:pt x="124" y="676"/>
                    </a:lnTo>
                    <a:lnTo>
                      <a:pt x="72" y="633"/>
                    </a:lnTo>
                    <a:lnTo>
                      <a:pt x="0" y="528"/>
                    </a:lnTo>
                    <a:lnTo>
                      <a:pt x="67" y="470"/>
                    </a:lnTo>
                    <a:lnTo>
                      <a:pt x="72" y="417"/>
                    </a:lnTo>
                    <a:lnTo>
                      <a:pt x="120" y="355"/>
                    </a:lnTo>
                    <a:lnTo>
                      <a:pt x="216" y="379"/>
                    </a:lnTo>
                    <a:lnTo>
                      <a:pt x="273" y="268"/>
                    </a:lnTo>
                    <a:lnTo>
                      <a:pt x="139" y="134"/>
                    </a:lnTo>
                    <a:lnTo>
                      <a:pt x="2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0">
                <a:extLst>
                  <a:ext uri="{FF2B5EF4-FFF2-40B4-BE49-F238E27FC236}">
                    <a16:creationId xmlns="" xmlns:a16="http://schemas.microsoft.com/office/drawing/2014/main" id="{BDCD87E6-81A6-4336-8FDE-599803E2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291" y="4492390"/>
                <a:ext cx="1331517" cy="890267"/>
              </a:xfrm>
              <a:custGeom>
                <a:avLst/>
                <a:gdLst>
                  <a:gd name="T0" fmla="*/ 1257 w 1349"/>
                  <a:gd name="T1" fmla="*/ 220 h 979"/>
                  <a:gd name="T2" fmla="*/ 1349 w 1349"/>
                  <a:gd name="T3" fmla="*/ 292 h 979"/>
                  <a:gd name="T4" fmla="*/ 1277 w 1349"/>
                  <a:gd name="T5" fmla="*/ 350 h 979"/>
                  <a:gd name="T6" fmla="*/ 1209 w 1349"/>
                  <a:gd name="T7" fmla="*/ 321 h 979"/>
                  <a:gd name="T8" fmla="*/ 965 w 1349"/>
                  <a:gd name="T9" fmla="*/ 436 h 979"/>
                  <a:gd name="T10" fmla="*/ 1056 w 1349"/>
                  <a:gd name="T11" fmla="*/ 508 h 979"/>
                  <a:gd name="T12" fmla="*/ 1171 w 1349"/>
                  <a:gd name="T13" fmla="*/ 777 h 979"/>
                  <a:gd name="T14" fmla="*/ 1118 w 1349"/>
                  <a:gd name="T15" fmla="*/ 840 h 979"/>
                  <a:gd name="T16" fmla="*/ 1094 w 1349"/>
                  <a:gd name="T17" fmla="*/ 931 h 979"/>
                  <a:gd name="T18" fmla="*/ 1098 w 1349"/>
                  <a:gd name="T19" fmla="*/ 968 h 979"/>
                  <a:gd name="T20" fmla="*/ 1061 w 1349"/>
                  <a:gd name="T21" fmla="*/ 969 h 979"/>
                  <a:gd name="T22" fmla="*/ 1017 w 1349"/>
                  <a:gd name="T23" fmla="*/ 979 h 979"/>
                  <a:gd name="T24" fmla="*/ 936 w 1349"/>
                  <a:gd name="T25" fmla="*/ 921 h 979"/>
                  <a:gd name="T26" fmla="*/ 657 w 1349"/>
                  <a:gd name="T27" fmla="*/ 926 h 979"/>
                  <a:gd name="T28" fmla="*/ 461 w 1349"/>
                  <a:gd name="T29" fmla="*/ 974 h 979"/>
                  <a:gd name="T30" fmla="*/ 374 w 1349"/>
                  <a:gd name="T31" fmla="*/ 921 h 979"/>
                  <a:gd name="T32" fmla="*/ 283 w 1349"/>
                  <a:gd name="T33" fmla="*/ 864 h 979"/>
                  <a:gd name="T34" fmla="*/ 297 w 1349"/>
                  <a:gd name="T35" fmla="*/ 724 h 979"/>
                  <a:gd name="T36" fmla="*/ 192 w 1349"/>
                  <a:gd name="T37" fmla="*/ 662 h 979"/>
                  <a:gd name="T38" fmla="*/ 139 w 1349"/>
                  <a:gd name="T39" fmla="*/ 595 h 979"/>
                  <a:gd name="T40" fmla="*/ 77 w 1349"/>
                  <a:gd name="T41" fmla="*/ 542 h 979"/>
                  <a:gd name="T42" fmla="*/ 24 w 1349"/>
                  <a:gd name="T43" fmla="*/ 475 h 979"/>
                  <a:gd name="T44" fmla="*/ 0 w 1349"/>
                  <a:gd name="T45" fmla="*/ 403 h 979"/>
                  <a:gd name="T46" fmla="*/ 67 w 1349"/>
                  <a:gd name="T47" fmla="*/ 292 h 979"/>
                  <a:gd name="T48" fmla="*/ 173 w 1349"/>
                  <a:gd name="T49" fmla="*/ 187 h 979"/>
                  <a:gd name="T50" fmla="*/ 312 w 1349"/>
                  <a:gd name="T51" fmla="*/ 187 h 979"/>
                  <a:gd name="T52" fmla="*/ 531 w 1349"/>
                  <a:gd name="T53" fmla="*/ 142 h 979"/>
                  <a:gd name="T54" fmla="*/ 537 w 1349"/>
                  <a:gd name="T55" fmla="*/ 57 h 979"/>
                  <a:gd name="T56" fmla="*/ 648 w 1349"/>
                  <a:gd name="T57" fmla="*/ 0 h 979"/>
                  <a:gd name="T58" fmla="*/ 729 w 1349"/>
                  <a:gd name="T59" fmla="*/ 38 h 979"/>
                  <a:gd name="T60" fmla="*/ 782 w 1349"/>
                  <a:gd name="T61" fmla="*/ 28 h 979"/>
                  <a:gd name="T62" fmla="*/ 869 w 1349"/>
                  <a:gd name="T63" fmla="*/ 86 h 979"/>
                  <a:gd name="T64" fmla="*/ 912 w 1349"/>
                  <a:gd name="T65" fmla="*/ 38 h 979"/>
                  <a:gd name="T66" fmla="*/ 1257 w 1349"/>
                  <a:gd name="T67" fmla="*/ 22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9" h="979">
                    <a:moveTo>
                      <a:pt x="1257" y="220"/>
                    </a:moveTo>
                    <a:lnTo>
                      <a:pt x="1349" y="292"/>
                    </a:lnTo>
                    <a:lnTo>
                      <a:pt x="1277" y="350"/>
                    </a:lnTo>
                    <a:lnTo>
                      <a:pt x="1209" y="321"/>
                    </a:lnTo>
                    <a:lnTo>
                      <a:pt x="965" y="436"/>
                    </a:lnTo>
                    <a:lnTo>
                      <a:pt x="1056" y="508"/>
                    </a:lnTo>
                    <a:lnTo>
                      <a:pt x="1171" y="777"/>
                    </a:lnTo>
                    <a:lnTo>
                      <a:pt x="1118" y="840"/>
                    </a:lnTo>
                    <a:lnTo>
                      <a:pt x="1094" y="931"/>
                    </a:lnTo>
                    <a:lnTo>
                      <a:pt x="1098" y="968"/>
                    </a:lnTo>
                    <a:lnTo>
                      <a:pt x="1061" y="969"/>
                    </a:lnTo>
                    <a:lnTo>
                      <a:pt x="1017" y="979"/>
                    </a:lnTo>
                    <a:lnTo>
                      <a:pt x="936" y="921"/>
                    </a:lnTo>
                    <a:lnTo>
                      <a:pt x="657" y="926"/>
                    </a:lnTo>
                    <a:lnTo>
                      <a:pt x="461" y="974"/>
                    </a:lnTo>
                    <a:lnTo>
                      <a:pt x="374" y="921"/>
                    </a:lnTo>
                    <a:lnTo>
                      <a:pt x="283" y="864"/>
                    </a:lnTo>
                    <a:lnTo>
                      <a:pt x="297" y="724"/>
                    </a:lnTo>
                    <a:lnTo>
                      <a:pt x="192" y="662"/>
                    </a:lnTo>
                    <a:lnTo>
                      <a:pt x="139" y="595"/>
                    </a:lnTo>
                    <a:lnTo>
                      <a:pt x="77" y="542"/>
                    </a:lnTo>
                    <a:lnTo>
                      <a:pt x="24" y="475"/>
                    </a:lnTo>
                    <a:lnTo>
                      <a:pt x="0" y="403"/>
                    </a:lnTo>
                    <a:lnTo>
                      <a:pt x="67" y="292"/>
                    </a:lnTo>
                    <a:lnTo>
                      <a:pt x="173" y="187"/>
                    </a:lnTo>
                    <a:lnTo>
                      <a:pt x="312" y="187"/>
                    </a:lnTo>
                    <a:lnTo>
                      <a:pt x="531" y="142"/>
                    </a:lnTo>
                    <a:lnTo>
                      <a:pt x="537" y="57"/>
                    </a:lnTo>
                    <a:lnTo>
                      <a:pt x="648" y="0"/>
                    </a:lnTo>
                    <a:lnTo>
                      <a:pt x="729" y="38"/>
                    </a:lnTo>
                    <a:lnTo>
                      <a:pt x="782" y="28"/>
                    </a:lnTo>
                    <a:lnTo>
                      <a:pt x="869" y="86"/>
                    </a:lnTo>
                    <a:lnTo>
                      <a:pt x="912" y="38"/>
                    </a:lnTo>
                    <a:lnTo>
                      <a:pt x="125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1">
                <a:extLst>
                  <a:ext uri="{FF2B5EF4-FFF2-40B4-BE49-F238E27FC236}">
                    <a16:creationId xmlns="" xmlns:a16="http://schemas.microsoft.com/office/drawing/2014/main" id="{D9E6110F-10A2-43DB-A543-22374498B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315" y="3841286"/>
                <a:ext cx="2055017" cy="1061227"/>
              </a:xfrm>
              <a:custGeom>
                <a:avLst/>
                <a:gdLst>
                  <a:gd name="T0" fmla="*/ 0 w 2082"/>
                  <a:gd name="T1" fmla="*/ 930 h 1167"/>
                  <a:gd name="T2" fmla="*/ 191 w 2082"/>
                  <a:gd name="T3" fmla="*/ 768 h 1167"/>
                  <a:gd name="T4" fmla="*/ 172 w 2082"/>
                  <a:gd name="T5" fmla="*/ 720 h 1167"/>
                  <a:gd name="T6" fmla="*/ 196 w 2082"/>
                  <a:gd name="T7" fmla="*/ 706 h 1167"/>
                  <a:gd name="T8" fmla="*/ 186 w 2082"/>
                  <a:gd name="T9" fmla="*/ 668 h 1167"/>
                  <a:gd name="T10" fmla="*/ 239 w 2082"/>
                  <a:gd name="T11" fmla="*/ 668 h 1167"/>
                  <a:gd name="T12" fmla="*/ 215 w 2082"/>
                  <a:gd name="T13" fmla="*/ 624 h 1167"/>
                  <a:gd name="T14" fmla="*/ 254 w 2082"/>
                  <a:gd name="T15" fmla="*/ 624 h 1167"/>
                  <a:gd name="T16" fmla="*/ 254 w 2082"/>
                  <a:gd name="T17" fmla="*/ 557 h 1167"/>
                  <a:gd name="T18" fmla="*/ 383 w 2082"/>
                  <a:gd name="T19" fmla="*/ 596 h 1167"/>
                  <a:gd name="T20" fmla="*/ 417 w 2082"/>
                  <a:gd name="T21" fmla="*/ 543 h 1167"/>
                  <a:gd name="T22" fmla="*/ 446 w 2082"/>
                  <a:gd name="T23" fmla="*/ 543 h 1167"/>
                  <a:gd name="T24" fmla="*/ 654 w 2082"/>
                  <a:gd name="T25" fmla="*/ 286 h 1167"/>
                  <a:gd name="T26" fmla="*/ 686 w 2082"/>
                  <a:gd name="T27" fmla="*/ 245 h 1167"/>
                  <a:gd name="T28" fmla="*/ 666 w 2082"/>
                  <a:gd name="T29" fmla="*/ 183 h 1167"/>
                  <a:gd name="T30" fmla="*/ 714 w 2082"/>
                  <a:gd name="T31" fmla="*/ 188 h 1167"/>
                  <a:gd name="T32" fmla="*/ 815 w 2082"/>
                  <a:gd name="T33" fmla="*/ 154 h 1167"/>
                  <a:gd name="T34" fmla="*/ 825 w 2082"/>
                  <a:gd name="T35" fmla="*/ 212 h 1167"/>
                  <a:gd name="T36" fmla="*/ 911 w 2082"/>
                  <a:gd name="T37" fmla="*/ 269 h 1167"/>
                  <a:gd name="T38" fmla="*/ 974 w 2082"/>
                  <a:gd name="T39" fmla="*/ 245 h 1167"/>
                  <a:gd name="T40" fmla="*/ 1002 w 2082"/>
                  <a:gd name="T41" fmla="*/ 288 h 1167"/>
                  <a:gd name="T42" fmla="*/ 1050 w 2082"/>
                  <a:gd name="T43" fmla="*/ 231 h 1167"/>
                  <a:gd name="T44" fmla="*/ 1098 w 2082"/>
                  <a:gd name="T45" fmla="*/ 149 h 1167"/>
                  <a:gd name="T46" fmla="*/ 1146 w 2082"/>
                  <a:gd name="T47" fmla="*/ 130 h 1167"/>
                  <a:gd name="T48" fmla="*/ 1233 w 2082"/>
                  <a:gd name="T49" fmla="*/ 178 h 1167"/>
                  <a:gd name="T50" fmla="*/ 1358 w 2082"/>
                  <a:gd name="T51" fmla="*/ 87 h 1167"/>
                  <a:gd name="T52" fmla="*/ 1430 w 2082"/>
                  <a:gd name="T53" fmla="*/ 10 h 1167"/>
                  <a:gd name="T54" fmla="*/ 1473 w 2082"/>
                  <a:gd name="T55" fmla="*/ 0 h 1167"/>
                  <a:gd name="T56" fmla="*/ 1473 w 2082"/>
                  <a:gd name="T57" fmla="*/ 135 h 1167"/>
                  <a:gd name="T58" fmla="*/ 1530 w 2082"/>
                  <a:gd name="T59" fmla="*/ 106 h 1167"/>
                  <a:gd name="T60" fmla="*/ 1622 w 2082"/>
                  <a:gd name="T61" fmla="*/ 178 h 1167"/>
                  <a:gd name="T62" fmla="*/ 1622 w 2082"/>
                  <a:gd name="T63" fmla="*/ 231 h 1167"/>
                  <a:gd name="T64" fmla="*/ 1862 w 2082"/>
                  <a:gd name="T65" fmla="*/ 140 h 1167"/>
                  <a:gd name="T66" fmla="*/ 1842 w 2082"/>
                  <a:gd name="T67" fmla="*/ 77 h 1167"/>
                  <a:gd name="T68" fmla="*/ 1876 w 2082"/>
                  <a:gd name="T69" fmla="*/ 39 h 1167"/>
                  <a:gd name="T70" fmla="*/ 1938 w 2082"/>
                  <a:gd name="T71" fmla="*/ 72 h 1167"/>
                  <a:gd name="T72" fmla="*/ 1982 w 2082"/>
                  <a:gd name="T73" fmla="*/ 135 h 1167"/>
                  <a:gd name="T74" fmla="*/ 1934 w 2082"/>
                  <a:gd name="T75" fmla="*/ 207 h 1167"/>
                  <a:gd name="T76" fmla="*/ 1934 w 2082"/>
                  <a:gd name="T77" fmla="*/ 245 h 1167"/>
                  <a:gd name="T78" fmla="*/ 1862 w 2082"/>
                  <a:gd name="T79" fmla="*/ 312 h 1167"/>
                  <a:gd name="T80" fmla="*/ 1986 w 2082"/>
                  <a:gd name="T81" fmla="*/ 456 h 1167"/>
                  <a:gd name="T82" fmla="*/ 1958 w 2082"/>
                  <a:gd name="T83" fmla="*/ 533 h 1167"/>
                  <a:gd name="T84" fmla="*/ 2001 w 2082"/>
                  <a:gd name="T85" fmla="*/ 562 h 1167"/>
                  <a:gd name="T86" fmla="*/ 2001 w 2082"/>
                  <a:gd name="T87" fmla="*/ 648 h 1167"/>
                  <a:gd name="T88" fmla="*/ 1982 w 2082"/>
                  <a:gd name="T89" fmla="*/ 716 h 1167"/>
                  <a:gd name="T90" fmla="*/ 2025 w 2082"/>
                  <a:gd name="T91" fmla="*/ 778 h 1167"/>
                  <a:gd name="T92" fmla="*/ 2082 w 2082"/>
                  <a:gd name="T93" fmla="*/ 768 h 1167"/>
                  <a:gd name="T94" fmla="*/ 2068 w 2082"/>
                  <a:gd name="T95" fmla="*/ 864 h 1167"/>
                  <a:gd name="T96" fmla="*/ 1857 w 2082"/>
                  <a:gd name="T97" fmla="*/ 898 h 1167"/>
                  <a:gd name="T98" fmla="*/ 1727 w 2082"/>
                  <a:gd name="T99" fmla="*/ 898 h 1167"/>
                  <a:gd name="T100" fmla="*/ 1559 w 2082"/>
                  <a:gd name="T101" fmla="*/ 1090 h 1167"/>
                  <a:gd name="T102" fmla="*/ 916 w 2082"/>
                  <a:gd name="T103" fmla="*/ 1157 h 1167"/>
                  <a:gd name="T104" fmla="*/ 633 w 2082"/>
                  <a:gd name="T105" fmla="*/ 1167 h 1167"/>
                  <a:gd name="T106" fmla="*/ 0 w 2082"/>
                  <a:gd name="T107" fmla="*/ 93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2" h="1167">
                    <a:moveTo>
                      <a:pt x="0" y="930"/>
                    </a:moveTo>
                    <a:lnTo>
                      <a:pt x="191" y="768"/>
                    </a:lnTo>
                    <a:lnTo>
                      <a:pt x="172" y="720"/>
                    </a:lnTo>
                    <a:lnTo>
                      <a:pt x="196" y="706"/>
                    </a:lnTo>
                    <a:lnTo>
                      <a:pt x="186" y="668"/>
                    </a:lnTo>
                    <a:lnTo>
                      <a:pt x="239" y="668"/>
                    </a:lnTo>
                    <a:lnTo>
                      <a:pt x="215" y="624"/>
                    </a:lnTo>
                    <a:lnTo>
                      <a:pt x="254" y="624"/>
                    </a:lnTo>
                    <a:lnTo>
                      <a:pt x="254" y="557"/>
                    </a:lnTo>
                    <a:lnTo>
                      <a:pt x="383" y="596"/>
                    </a:lnTo>
                    <a:lnTo>
                      <a:pt x="417" y="543"/>
                    </a:lnTo>
                    <a:lnTo>
                      <a:pt x="446" y="543"/>
                    </a:lnTo>
                    <a:lnTo>
                      <a:pt x="654" y="286"/>
                    </a:lnTo>
                    <a:lnTo>
                      <a:pt x="686" y="245"/>
                    </a:lnTo>
                    <a:lnTo>
                      <a:pt x="666" y="183"/>
                    </a:lnTo>
                    <a:lnTo>
                      <a:pt x="714" y="188"/>
                    </a:lnTo>
                    <a:lnTo>
                      <a:pt x="815" y="154"/>
                    </a:lnTo>
                    <a:lnTo>
                      <a:pt x="825" y="212"/>
                    </a:lnTo>
                    <a:lnTo>
                      <a:pt x="911" y="269"/>
                    </a:lnTo>
                    <a:lnTo>
                      <a:pt x="974" y="245"/>
                    </a:lnTo>
                    <a:lnTo>
                      <a:pt x="1002" y="288"/>
                    </a:lnTo>
                    <a:lnTo>
                      <a:pt x="1050" y="231"/>
                    </a:lnTo>
                    <a:lnTo>
                      <a:pt x="1098" y="149"/>
                    </a:lnTo>
                    <a:lnTo>
                      <a:pt x="1146" y="130"/>
                    </a:lnTo>
                    <a:lnTo>
                      <a:pt x="1233" y="178"/>
                    </a:lnTo>
                    <a:lnTo>
                      <a:pt x="1358" y="87"/>
                    </a:lnTo>
                    <a:lnTo>
                      <a:pt x="1430" y="10"/>
                    </a:lnTo>
                    <a:lnTo>
                      <a:pt x="1473" y="0"/>
                    </a:lnTo>
                    <a:lnTo>
                      <a:pt x="1473" y="135"/>
                    </a:lnTo>
                    <a:lnTo>
                      <a:pt x="1530" y="106"/>
                    </a:lnTo>
                    <a:lnTo>
                      <a:pt x="1622" y="178"/>
                    </a:lnTo>
                    <a:lnTo>
                      <a:pt x="1622" y="231"/>
                    </a:lnTo>
                    <a:lnTo>
                      <a:pt x="1862" y="140"/>
                    </a:lnTo>
                    <a:lnTo>
                      <a:pt x="1842" y="77"/>
                    </a:lnTo>
                    <a:lnTo>
                      <a:pt x="1876" y="39"/>
                    </a:lnTo>
                    <a:lnTo>
                      <a:pt x="1938" y="72"/>
                    </a:lnTo>
                    <a:lnTo>
                      <a:pt x="1982" y="135"/>
                    </a:lnTo>
                    <a:lnTo>
                      <a:pt x="1934" y="207"/>
                    </a:lnTo>
                    <a:lnTo>
                      <a:pt x="1934" y="245"/>
                    </a:lnTo>
                    <a:lnTo>
                      <a:pt x="1862" y="312"/>
                    </a:lnTo>
                    <a:lnTo>
                      <a:pt x="1986" y="456"/>
                    </a:lnTo>
                    <a:lnTo>
                      <a:pt x="1958" y="533"/>
                    </a:lnTo>
                    <a:lnTo>
                      <a:pt x="2001" y="562"/>
                    </a:lnTo>
                    <a:lnTo>
                      <a:pt x="2001" y="648"/>
                    </a:lnTo>
                    <a:lnTo>
                      <a:pt x="1982" y="716"/>
                    </a:lnTo>
                    <a:lnTo>
                      <a:pt x="2025" y="778"/>
                    </a:lnTo>
                    <a:lnTo>
                      <a:pt x="2082" y="768"/>
                    </a:lnTo>
                    <a:lnTo>
                      <a:pt x="2068" y="864"/>
                    </a:lnTo>
                    <a:lnTo>
                      <a:pt x="1857" y="898"/>
                    </a:lnTo>
                    <a:lnTo>
                      <a:pt x="1727" y="898"/>
                    </a:lnTo>
                    <a:lnTo>
                      <a:pt x="1559" y="1090"/>
                    </a:lnTo>
                    <a:lnTo>
                      <a:pt x="916" y="1157"/>
                    </a:lnTo>
                    <a:lnTo>
                      <a:pt x="633" y="1167"/>
                    </a:lnTo>
                    <a:lnTo>
                      <a:pt x="0" y="9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">
                <a:extLst>
                  <a:ext uri="{FF2B5EF4-FFF2-40B4-BE49-F238E27FC236}">
                    <a16:creationId xmlns="" xmlns:a16="http://schemas.microsoft.com/office/drawing/2014/main" id="{ED65E19C-E9CF-4C9D-A167-D950A30C2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573" y="4837039"/>
                <a:ext cx="1085744" cy="724763"/>
              </a:xfrm>
              <a:custGeom>
                <a:avLst/>
                <a:gdLst>
                  <a:gd name="T0" fmla="*/ 0 w 1100"/>
                  <a:gd name="T1" fmla="*/ 57 h 797"/>
                  <a:gd name="T2" fmla="*/ 653 w 1100"/>
                  <a:gd name="T3" fmla="*/ 0 h 797"/>
                  <a:gd name="T4" fmla="*/ 663 w 1100"/>
                  <a:gd name="T5" fmla="*/ 110 h 797"/>
                  <a:gd name="T6" fmla="*/ 778 w 1100"/>
                  <a:gd name="T7" fmla="*/ 216 h 797"/>
                  <a:gd name="T8" fmla="*/ 836 w 1100"/>
                  <a:gd name="T9" fmla="*/ 288 h 797"/>
                  <a:gd name="T10" fmla="*/ 946 w 1100"/>
                  <a:gd name="T11" fmla="*/ 360 h 797"/>
                  <a:gd name="T12" fmla="*/ 912 w 1100"/>
                  <a:gd name="T13" fmla="*/ 480 h 797"/>
                  <a:gd name="T14" fmla="*/ 1100 w 1100"/>
                  <a:gd name="T15" fmla="*/ 595 h 797"/>
                  <a:gd name="T16" fmla="*/ 1042 w 1100"/>
                  <a:gd name="T17" fmla="*/ 648 h 797"/>
                  <a:gd name="T18" fmla="*/ 802 w 1100"/>
                  <a:gd name="T19" fmla="*/ 566 h 797"/>
                  <a:gd name="T20" fmla="*/ 711 w 1100"/>
                  <a:gd name="T21" fmla="*/ 624 h 797"/>
                  <a:gd name="T22" fmla="*/ 720 w 1100"/>
                  <a:gd name="T23" fmla="*/ 753 h 797"/>
                  <a:gd name="T24" fmla="*/ 471 w 1100"/>
                  <a:gd name="T25" fmla="*/ 686 h 797"/>
                  <a:gd name="T26" fmla="*/ 336 w 1100"/>
                  <a:gd name="T27" fmla="*/ 797 h 797"/>
                  <a:gd name="T28" fmla="*/ 173 w 1100"/>
                  <a:gd name="T29" fmla="*/ 648 h 797"/>
                  <a:gd name="T30" fmla="*/ 111 w 1100"/>
                  <a:gd name="T31" fmla="*/ 585 h 797"/>
                  <a:gd name="T32" fmla="*/ 144 w 1100"/>
                  <a:gd name="T33" fmla="*/ 437 h 797"/>
                  <a:gd name="T34" fmla="*/ 0 w 1100"/>
                  <a:gd name="T35" fmla="*/ 5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0" h="797">
                    <a:moveTo>
                      <a:pt x="0" y="57"/>
                    </a:moveTo>
                    <a:lnTo>
                      <a:pt x="653" y="0"/>
                    </a:lnTo>
                    <a:lnTo>
                      <a:pt x="663" y="110"/>
                    </a:lnTo>
                    <a:lnTo>
                      <a:pt x="778" y="216"/>
                    </a:lnTo>
                    <a:lnTo>
                      <a:pt x="836" y="288"/>
                    </a:lnTo>
                    <a:lnTo>
                      <a:pt x="946" y="360"/>
                    </a:lnTo>
                    <a:lnTo>
                      <a:pt x="912" y="480"/>
                    </a:lnTo>
                    <a:lnTo>
                      <a:pt x="1100" y="595"/>
                    </a:lnTo>
                    <a:lnTo>
                      <a:pt x="1042" y="648"/>
                    </a:lnTo>
                    <a:lnTo>
                      <a:pt x="802" y="566"/>
                    </a:lnTo>
                    <a:lnTo>
                      <a:pt x="711" y="624"/>
                    </a:lnTo>
                    <a:lnTo>
                      <a:pt x="720" y="753"/>
                    </a:lnTo>
                    <a:lnTo>
                      <a:pt x="471" y="686"/>
                    </a:lnTo>
                    <a:lnTo>
                      <a:pt x="336" y="797"/>
                    </a:lnTo>
                    <a:lnTo>
                      <a:pt x="173" y="648"/>
                    </a:lnTo>
                    <a:lnTo>
                      <a:pt x="111" y="585"/>
                    </a:lnTo>
                    <a:lnTo>
                      <a:pt x="144" y="437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3">
                <a:extLst>
                  <a:ext uri="{FF2B5EF4-FFF2-40B4-BE49-F238E27FC236}">
                    <a16:creationId xmlns="" xmlns:a16="http://schemas.microsoft.com/office/drawing/2014/main" id="{090E5784-737C-4B11-9E9C-4C91C8191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107" y="4888873"/>
                <a:ext cx="758047" cy="1047586"/>
              </a:xfrm>
              <a:custGeom>
                <a:avLst/>
                <a:gdLst>
                  <a:gd name="T0" fmla="*/ 159 w 768"/>
                  <a:gd name="T1" fmla="*/ 15 h 1152"/>
                  <a:gd name="T2" fmla="*/ 423 w 768"/>
                  <a:gd name="T3" fmla="*/ 0 h 1152"/>
                  <a:gd name="T4" fmla="*/ 567 w 768"/>
                  <a:gd name="T5" fmla="*/ 384 h 1152"/>
                  <a:gd name="T6" fmla="*/ 538 w 768"/>
                  <a:gd name="T7" fmla="*/ 524 h 1152"/>
                  <a:gd name="T8" fmla="*/ 768 w 768"/>
                  <a:gd name="T9" fmla="*/ 740 h 1152"/>
                  <a:gd name="T10" fmla="*/ 576 w 768"/>
                  <a:gd name="T11" fmla="*/ 903 h 1152"/>
                  <a:gd name="T12" fmla="*/ 528 w 768"/>
                  <a:gd name="T13" fmla="*/ 888 h 1152"/>
                  <a:gd name="T14" fmla="*/ 519 w 768"/>
                  <a:gd name="T15" fmla="*/ 980 h 1152"/>
                  <a:gd name="T16" fmla="*/ 461 w 768"/>
                  <a:gd name="T17" fmla="*/ 1018 h 1152"/>
                  <a:gd name="T18" fmla="*/ 437 w 768"/>
                  <a:gd name="T19" fmla="*/ 1042 h 1152"/>
                  <a:gd name="T20" fmla="*/ 418 w 768"/>
                  <a:gd name="T21" fmla="*/ 1085 h 1152"/>
                  <a:gd name="T22" fmla="*/ 456 w 768"/>
                  <a:gd name="T23" fmla="*/ 1133 h 1152"/>
                  <a:gd name="T24" fmla="*/ 499 w 768"/>
                  <a:gd name="T25" fmla="*/ 1133 h 1152"/>
                  <a:gd name="T26" fmla="*/ 451 w 768"/>
                  <a:gd name="T27" fmla="*/ 1152 h 1152"/>
                  <a:gd name="T28" fmla="*/ 336 w 768"/>
                  <a:gd name="T29" fmla="*/ 1095 h 1152"/>
                  <a:gd name="T30" fmla="*/ 288 w 768"/>
                  <a:gd name="T31" fmla="*/ 1042 h 1152"/>
                  <a:gd name="T32" fmla="*/ 144 w 768"/>
                  <a:gd name="T33" fmla="*/ 1008 h 1152"/>
                  <a:gd name="T34" fmla="*/ 87 w 768"/>
                  <a:gd name="T35" fmla="*/ 860 h 1152"/>
                  <a:gd name="T36" fmla="*/ 5 w 768"/>
                  <a:gd name="T37" fmla="*/ 840 h 1152"/>
                  <a:gd name="T38" fmla="*/ 0 w 768"/>
                  <a:gd name="T39" fmla="*/ 749 h 1152"/>
                  <a:gd name="T40" fmla="*/ 82 w 768"/>
                  <a:gd name="T41" fmla="*/ 701 h 1152"/>
                  <a:gd name="T42" fmla="*/ 125 w 768"/>
                  <a:gd name="T43" fmla="*/ 730 h 1152"/>
                  <a:gd name="T44" fmla="*/ 202 w 768"/>
                  <a:gd name="T45" fmla="*/ 634 h 1152"/>
                  <a:gd name="T46" fmla="*/ 288 w 768"/>
                  <a:gd name="T47" fmla="*/ 605 h 1152"/>
                  <a:gd name="T48" fmla="*/ 303 w 768"/>
                  <a:gd name="T49" fmla="*/ 413 h 1152"/>
                  <a:gd name="T50" fmla="*/ 226 w 768"/>
                  <a:gd name="T51" fmla="*/ 327 h 1152"/>
                  <a:gd name="T52" fmla="*/ 216 w 768"/>
                  <a:gd name="T53" fmla="*/ 226 h 1152"/>
                  <a:gd name="T54" fmla="*/ 149 w 768"/>
                  <a:gd name="T55" fmla="*/ 135 h 1152"/>
                  <a:gd name="T56" fmla="*/ 173 w 768"/>
                  <a:gd name="T57" fmla="*/ 53 h 1152"/>
                  <a:gd name="T58" fmla="*/ 159 w 768"/>
                  <a:gd name="T59" fmla="*/ 15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8" h="1152">
                    <a:moveTo>
                      <a:pt x="159" y="15"/>
                    </a:moveTo>
                    <a:lnTo>
                      <a:pt x="423" y="0"/>
                    </a:lnTo>
                    <a:lnTo>
                      <a:pt x="567" y="384"/>
                    </a:lnTo>
                    <a:lnTo>
                      <a:pt x="538" y="524"/>
                    </a:lnTo>
                    <a:lnTo>
                      <a:pt x="768" y="740"/>
                    </a:lnTo>
                    <a:lnTo>
                      <a:pt x="576" y="903"/>
                    </a:lnTo>
                    <a:lnTo>
                      <a:pt x="528" y="888"/>
                    </a:lnTo>
                    <a:lnTo>
                      <a:pt x="519" y="980"/>
                    </a:lnTo>
                    <a:lnTo>
                      <a:pt x="461" y="1018"/>
                    </a:lnTo>
                    <a:lnTo>
                      <a:pt x="437" y="1042"/>
                    </a:lnTo>
                    <a:lnTo>
                      <a:pt x="418" y="1085"/>
                    </a:lnTo>
                    <a:lnTo>
                      <a:pt x="456" y="1133"/>
                    </a:lnTo>
                    <a:lnTo>
                      <a:pt x="499" y="1133"/>
                    </a:lnTo>
                    <a:lnTo>
                      <a:pt x="451" y="1152"/>
                    </a:lnTo>
                    <a:lnTo>
                      <a:pt x="336" y="1095"/>
                    </a:lnTo>
                    <a:lnTo>
                      <a:pt x="288" y="1042"/>
                    </a:lnTo>
                    <a:lnTo>
                      <a:pt x="144" y="1008"/>
                    </a:lnTo>
                    <a:lnTo>
                      <a:pt x="87" y="860"/>
                    </a:lnTo>
                    <a:lnTo>
                      <a:pt x="5" y="840"/>
                    </a:lnTo>
                    <a:lnTo>
                      <a:pt x="0" y="749"/>
                    </a:lnTo>
                    <a:lnTo>
                      <a:pt x="82" y="701"/>
                    </a:lnTo>
                    <a:lnTo>
                      <a:pt x="125" y="730"/>
                    </a:lnTo>
                    <a:lnTo>
                      <a:pt x="202" y="634"/>
                    </a:lnTo>
                    <a:lnTo>
                      <a:pt x="288" y="605"/>
                    </a:lnTo>
                    <a:lnTo>
                      <a:pt x="303" y="413"/>
                    </a:lnTo>
                    <a:lnTo>
                      <a:pt x="226" y="327"/>
                    </a:lnTo>
                    <a:lnTo>
                      <a:pt x="216" y="226"/>
                    </a:lnTo>
                    <a:lnTo>
                      <a:pt x="149" y="135"/>
                    </a:lnTo>
                    <a:lnTo>
                      <a:pt x="173" y="53"/>
                    </a:lnTo>
                    <a:lnTo>
                      <a:pt x="159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4">
                <a:extLst>
                  <a:ext uri="{FF2B5EF4-FFF2-40B4-BE49-F238E27FC236}">
                    <a16:creationId xmlns="" xmlns:a16="http://schemas.microsoft.com/office/drawing/2014/main" id="{7D5F3181-9922-4080-9283-12DE13160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924" y="4557864"/>
                <a:ext cx="1275256" cy="1007575"/>
              </a:xfrm>
              <a:custGeom>
                <a:avLst/>
                <a:gdLst>
                  <a:gd name="T0" fmla="*/ 2 w 1292"/>
                  <a:gd name="T1" fmla="*/ 334 h 1108"/>
                  <a:gd name="T2" fmla="*/ 92 w 1292"/>
                  <a:gd name="T3" fmla="*/ 177 h 1108"/>
                  <a:gd name="T4" fmla="*/ 168 w 1292"/>
                  <a:gd name="T5" fmla="*/ 177 h 1108"/>
                  <a:gd name="T6" fmla="*/ 182 w 1292"/>
                  <a:gd name="T7" fmla="*/ 146 h 1108"/>
                  <a:gd name="T8" fmla="*/ 255 w 1292"/>
                  <a:gd name="T9" fmla="*/ 129 h 1108"/>
                  <a:gd name="T10" fmla="*/ 317 w 1292"/>
                  <a:gd name="T11" fmla="*/ 0 h 1108"/>
                  <a:gd name="T12" fmla="*/ 380 w 1292"/>
                  <a:gd name="T13" fmla="*/ 0 h 1108"/>
                  <a:gd name="T14" fmla="*/ 519 w 1292"/>
                  <a:gd name="T15" fmla="*/ 148 h 1108"/>
                  <a:gd name="T16" fmla="*/ 1157 w 1292"/>
                  <a:gd name="T17" fmla="*/ 379 h 1108"/>
                  <a:gd name="T18" fmla="*/ 1143 w 1292"/>
                  <a:gd name="T19" fmla="*/ 494 h 1108"/>
                  <a:gd name="T20" fmla="*/ 1210 w 1292"/>
                  <a:gd name="T21" fmla="*/ 580 h 1108"/>
                  <a:gd name="T22" fmla="*/ 1215 w 1292"/>
                  <a:gd name="T23" fmla="*/ 686 h 1108"/>
                  <a:gd name="T24" fmla="*/ 1292 w 1292"/>
                  <a:gd name="T25" fmla="*/ 772 h 1108"/>
                  <a:gd name="T26" fmla="*/ 1272 w 1292"/>
                  <a:gd name="T27" fmla="*/ 969 h 1108"/>
                  <a:gd name="T28" fmla="*/ 1191 w 1292"/>
                  <a:gd name="T29" fmla="*/ 993 h 1108"/>
                  <a:gd name="T30" fmla="*/ 1124 w 1292"/>
                  <a:gd name="T31" fmla="*/ 1094 h 1108"/>
                  <a:gd name="T32" fmla="*/ 1066 w 1292"/>
                  <a:gd name="T33" fmla="*/ 1070 h 1108"/>
                  <a:gd name="T34" fmla="*/ 989 w 1292"/>
                  <a:gd name="T35" fmla="*/ 1108 h 1108"/>
                  <a:gd name="T36" fmla="*/ 994 w 1292"/>
                  <a:gd name="T37" fmla="*/ 998 h 1108"/>
                  <a:gd name="T38" fmla="*/ 965 w 1292"/>
                  <a:gd name="T39" fmla="*/ 1022 h 1108"/>
                  <a:gd name="T40" fmla="*/ 912 w 1292"/>
                  <a:gd name="T41" fmla="*/ 921 h 1108"/>
                  <a:gd name="T42" fmla="*/ 879 w 1292"/>
                  <a:gd name="T43" fmla="*/ 931 h 1108"/>
                  <a:gd name="T44" fmla="*/ 831 w 1292"/>
                  <a:gd name="T45" fmla="*/ 844 h 1108"/>
                  <a:gd name="T46" fmla="*/ 773 w 1292"/>
                  <a:gd name="T47" fmla="*/ 883 h 1108"/>
                  <a:gd name="T48" fmla="*/ 620 w 1292"/>
                  <a:gd name="T49" fmla="*/ 868 h 1108"/>
                  <a:gd name="T50" fmla="*/ 394 w 1292"/>
                  <a:gd name="T51" fmla="*/ 888 h 1108"/>
                  <a:gd name="T52" fmla="*/ 250 w 1292"/>
                  <a:gd name="T53" fmla="*/ 739 h 1108"/>
                  <a:gd name="T54" fmla="*/ 279 w 1292"/>
                  <a:gd name="T55" fmla="*/ 710 h 1108"/>
                  <a:gd name="T56" fmla="*/ 226 w 1292"/>
                  <a:gd name="T57" fmla="*/ 681 h 1108"/>
                  <a:gd name="T58" fmla="*/ 207 w 1292"/>
                  <a:gd name="T59" fmla="*/ 652 h 1108"/>
                  <a:gd name="T60" fmla="*/ 255 w 1292"/>
                  <a:gd name="T61" fmla="*/ 624 h 1108"/>
                  <a:gd name="T62" fmla="*/ 231 w 1292"/>
                  <a:gd name="T63" fmla="*/ 556 h 1108"/>
                  <a:gd name="T64" fmla="*/ 221 w 1292"/>
                  <a:gd name="T65" fmla="*/ 475 h 1108"/>
                  <a:gd name="T66" fmla="*/ 221 w 1292"/>
                  <a:gd name="T67" fmla="*/ 408 h 1108"/>
                  <a:gd name="T68" fmla="*/ 255 w 1292"/>
                  <a:gd name="T69" fmla="*/ 364 h 1108"/>
                  <a:gd name="T70" fmla="*/ 278 w 1292"/>
                  <a:gd name="T71" fmla="*/ 314 h 1108"/>
                  <a:gd name="T72" fmla="*/ 288 w 1292"/>
                  <a:gd name="T73" fmla="*/ 264 h 1108"/>
                  <a:gd name="T74" fmla="*/ 240 w 1292"/>
                  <a:gd name="T75" fmla="*/ 254 h 1108"/>
                  <a:gd name="T76" fmla="*/ 140 w 1292"/>
                  <a:gd name="T77" fmla="*/ 268 h 1108"/>
                  <a:gd name="T78" fmla="*/ 82 w 1292"/>
                  <a:gd name="T79" fmla="*/ 321 h 1108"/>
                  <a:gd name="T80" fmla="*/ 0 w 1292"/>
                  <a:gd name="T81" fmla="*/ 369 h 1108"/>
                  <a:gd name="T82" fmla="*/ 2 w 1292"/>
                  <a:gd name="T83" fmla="*/ 33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92" h="1108">
                    <a:moveTo>
                      <a:pt x="2" y="334"/>
                    </a:moveTo>
                    <a:lnTo>
                      <a:pt x="92" y="177"/>
                    </a:lnTo>
                    <a:lnTo>
                      <a:pt x="168" y="177"/>
                    </a:lnTo>
                    <a:lnTo>
                      <a:pt x="182" y="146"/>
                    </a:lnTo>
                    <a:lnTo>
                      <a:pt x="255" y="129"/>
                    </a:lnTo>
                    <a:lnTo>
                      <a:pt x="317" y="0"/>
                    </a:lnTo>
                    <a:lnTo>
                      <a:pt x="380" y="0"/>
                    </a:lnTo>
                    <a:lnTo>
                      <a:pt x="519" y="148"/>
                    </a:lnTo>
                    <a:lnTo>
                      <a:pt x="1157" y="379"/>
                    </a:lnTo>
                    <a:lnTo>
                      <a:pt x="1143" y="494"/>
                    </a:lnTo>
                    <a:lnTo>
                      <a:pt x="1210" y="580"/>
                    </a:lnTo>
                    <a:lnTo>
                      <a:pt x="1215" y="686"/>
                    </a:lnTo>
                    <a:lnTo>
                      <a:pt x="1292" y="772"/>
                    </a:lnTo>
                    <a:lnTo>
                      <a:pt x="1272" y="969"/>
                    </a:lnTo>
                    <a:lnTo>
                      <a:pt x="1191" y="993"/>
                    </a:lnTo>
                    <a:lnTo>
                      <a:pt x="1124" y="1094"/>
                    </a:lnTo>
                    <a:lnTo>
                      <a:pt x="1066" y="1070"/>
                    </a:lnTo>
                    <a:lnTo>
                      <a:pt x="989" y="1108"/>
                    </a:lnTo>
                    <a:lnTo>
                      <a:pt x="994" y="998"/>
                    </a:lnTo>
                    <a:lnTo>
                      <a:pt x="965" y="1022"/>
                    </a:lnTo>
                    <a:lnTo>
                      <a:pt x="912" y="921"/>
                    </a:lnTo>
                    <a:lnTo>
                      <a:pt x="879" y="931"/>
                    </a:lnTo>
                    <a:lnTo>
                      <a:pt x="831" y="844"/>
                    </a:lnTo>
                    <a:lnTo>
                      <a:pt x="773" y="883"/>
                    </a:lnTo>
                    <a:lnTo>
                      <a:pt x="620" y="868"/>
                    </a:lnTo>
                    <a:lnTo>
                      <a:pt x="394" y="888"/>
                    </a:lnTo>
                    <a:lnTo>
                      <a:pt x="250" y="739"/>
                    </a:lnTo>
                    <a:lnTo>
                      <a:pt x="279" y="710"/>
                    </a:lnTo>
                    <a:lnTo>
                      <a:pt x="226" y="681"/>
                    </a:lnTo>
                    <a:lnTo>
                      <a:pt x="207" y="652"/>
                    </a:lnTo>
                    <a:lnTo>
                      <a:pt x="255" y="624"/>
                    </a:lnTo>
                    <a:lnTo>
                      <a:pt x="231" y="556"/>
                    </a:lnTo>
                    <a:lnTo>
                      <a:pt x="221" y="475"/>
                    </a:lnTo>
                    <a:lnTo>
                      <a:pt x="221" y="408"/>
                    </a:lnTo>
                    <a:lnTo>
                      <a:pt x="255" y="364"/>
                    </a:lnTo>
                    <a:lnTo>
                      <a:pt x="278" y="314"/>
                    </a:lnTo>
                    <a:lnTo>
                      <a:pt x="288" y="264"/>
                    </a:lnTo>
                    <a:lnTo>
                      <a:pt x="240" y="254"/>
                    </a:lnTo>
                    <a:lnTo>
                      <a:pt x="140" y="268"/>
                    </a:lnTo>
                    <a:lnTo>
                      <a:pt x="82" y="321"/>
                    </a:lnTo>
                    <a:lnTo>
                      <a:pt x="0" y="369"/>
                    </a:lnTo>
                    <a:lnTo>
                      <a:pt x="2" y="3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5">
                <a:extLst>
                  <a:ext uri="{FF2B5EF4-FFF2-40B4-BE49-F238E27FC236}">
                    <a16:creationId xmlns="" xmlns:a16="http://schemas.microsoft.com/office/drawing/2014/main" id="{12D80DAD-4FBF-441D-B384-270143394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369" y="4770655"/>
                <a:ext cx="967299" cy="984840"/>
              </a:xfrm>
              <a:custGeom>
                <a:avLst/>
                <a:gdLst>
                  <a:gd name="T0" fmla="*/ 480 w 980"/>
                  <a:gd name="T1" fmla="*/ 72 h 1083"/>
                  <a:gd name="T2" fmla="*/ 624 w 980"/>
                  <a:gd name="T3" fmla="*/ 0 h 1083"/>
                  <a:gd name="T4" fmla="*/ 830 w 980"/>
                  <a:gd name="T5" fmla="*/ 6 h 1083"/>
                  <a:gd name="T6" fmla="*/ 904 w 980"/>
                  <a:gd name="T7" fmla="*/ 40 h 1083"/>
                  <a:gd name="T8" fmla="*/ 962 w 980"/>
                  <a:gd name="T9" fmla="*/ 75 h 1083"/>
                  <a:gd name="T10" fmla="*/ 980 w 980"/>
                  <a:gd name="T11" fmla="*/ 268 h 1083"/>
                  <a:gd name="T12" fmla="*/ 859 w 980"/>
                  <a:gd name="T13" fmla="*/ 317 h 1083"/>
                  <a:gd name="T14" fmla="*/ 801 w 980"/>
                  <a:gd name="T15" fmla="*/ 1083 h 1083"/>
                  <a:gd name="T16" fmla="*/ 726 w 980"/>
                  <a:gd name="T17" fmla="*/ 1077 h 1083"/>
                  <a:gd name="T18" fmla="*/ 640 w 980"/>
                  <a:gd name="T19" fmla="*/ 904 h 1083"/>
                  <a:gd name="T20" fmla="*/ 536 w 980"/>
                  <a:gd name="T21" fmla="*/ 824 h 1083"/>
                  <a:gd name="T22" fmla="*/ 427 w 980"/>
                  <a:gd name="T23" fmla="*/ 824 h 1083"/>
                  <a:gd name="T24" fmla="*/ 265 w 980"/>
                  <a:gd name="T25" fmla="*/ 904 h 1083"/>
                  <a:gd name="T26" fmla="*/ 248 w 980"/>
                  <a:gd name="T27" fmla="*/ 841 h 1083"/>
                  <a:gd name="T28" fmla="*/ 340 w 980"/>
                  <a:gd name="T29" fmla="*/ 708 h 1083"/>
                  <a:gd name="T30" fmla="*/ 300 w 980"/>
                  <a:gd name="T31" fmla="*/ 674 h 1083"/>
                  <a:gd name="T32" fmla="*/ 214 w 980"/>
                  <a:gd name="T33" fmla="*/ 668 h 1083"/>
                  <a:gd name="T34" fmla="*/ 133 w 980"/>
                  <a:gd name="T35" fmla="*/ 570 h 1083"/>
                  <a:gd name="T36" fmla="*/ 116 w 980"/>
                  <a:gd name="T37" fmla="*/ 455 h 1083"/>
                  <a:gd name="T38" fmla="*/ 87 w 980"/>
                  <a:gd name="T39" fmla="*/ 363 h 1083"/>
                  <a:gd name="T40" fmla="*/ 0 w 980"/>
                  <a:gd name="T41" fmla="*/ 288 h 1083"/>
                  <a:gd name="T42" fmla="*/ 0 w 980"/>
                  <a:gd name="T43" fmla="*/ 253 h 1083"/>
                  <a:gd name="T44" fmla="*/ 121 w 980"/>
                  <a:gd name="T45" fmla="*/ 305 h 1083"/>
                  <a:gd name="T46" fmla="*/ 191 w 980"/>
                  <a:gd name="T47" fmla="*/ 334 h 1083"/>
                  <a:gd name="T48" fmla="*/ 156 w 980"/>
                  <a:gd name="T49" fmla="*/ 271 h 1083"/>
                  <a:gd name="T50" fmla="*/ 179 w 980"/>
                  <a:gd name="T51" fmla="*/ 173 h 1083"/>
                  <a:gd name="T52" fmla="*/ 254 w 980"/>
                  <a:gd name="T53" fmla="*/ 150 h 1083"/>
                  <a:gd name="T54" fmla="*/ 386 w 980"/>
                  <a:gd name="T55" fmla="*/ 196 h 1083"/>
                  <a:gd name="T56" fmla="*/ 484 w 980"/>
                  <a:gd name="T57" fmla="*/ 184 h 1083"/>
                  <a:gd name="T58" fmla="*/ 484 w 980"/>
                  <a:gd name="T59" fmla="*/ 132 h 1083"/>
                  <a:gd name="T60" fmla="*/ 456 w 980"/>
                  <a:gd name="T61" fmla="*/ 85 h 1083"/>
                  <a:gd name="T62" fmla="*/ 483 w 980"/>
                  <a:gd name="T63" fmla="*/ 7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0" h="1083">
                    <a:moveTo>
                      <a:pt x="480" y="72"/>
                    </a:moveTo>
                    <a:lnTo>
                      <a:pt x="624" y="0"/>
                    </a:lnTo>
                    <a:lnTo>
                      <a:pt x="830" y="6"/>
                    </a:lnTo>
                    <a:lnTo>
                      <a:pt x="904" y="40"/>
                    </a:lnTo>
                    <a:lnTo>
                      <a:pt x="962" y="75"/>
                    </a:lnTo>
                    <a:lnTo>
                      <a:pt x="980" y="268"/>
                    </a:lnTo>
                    <a:lnTo>
                      <a:pt x="859" y="317"/>
                    </a:lnTo>
                    <a:lnTo>
                      <a:pt x="801" y="1083"/>
                    </a:lnTo>
                    <a:lnTo>
                      <a:pt x="726" y="1077"/>
                    </a:lnTo>
                    <a:lnTo>
                      <a:pt x="640" y="904"/>
                    </a:lnTo>
                    <a:lnTo>
                      <a:pt x="536" y="824"/>
                    </a:lnTo>
                    <a:lnTo>
                      <a:pt x="427" y="824"/>
                    </a:lnTo>
                    <a:lnTo>
                      <a:pt x="265" y="904"/>
                    </a:lnTo>
                    <a:lnTo>
                      <a:pt x="248" y="841"/>
                    </a:lnTo>
                    <a:lnTo>
                      <a:pt x="340" y="708"/>
                    </a:lnTo>
                    <a:lnTo>
                      <a:pt x="300" y="674"/>
                    </a:lnTo>
                    <a:lnTo>
                      <a:pt x="214" y="668"/>
                    </a:lnTo>
                    <a:lnTo>
                      <a:pt x="133" y="570"/>
                    </a:lnTo>
                    <a:lnTo>
                      <a:pt x="116" y="455"/>
                    </a:lnTo>
                    <a:lnTo>
                      <a:pt x="87" y="363"/>
                    </a:lnTo>
                    <a:lnTo>
                      <a:pt x="0" y="288"/>
                    </a:lnTo>
                    <a:lnTo>
                      <a:pt x="0" y="253"/>
                    </a:lnTo>
                    <a:lnTo>
                      <a:pt x="121" y="305"/>
                    </a:lnTo>
                    <a:lnTo>
                      <a:pt x="191" y="334"/>
                    </a:lnTo>
                    <a:lnTo>
                      <a:pt x="156" y="271"/>
                    </a:lnTo>
                    <a:lnTo>
                      <a:pt x="179" y="173"/>
                    </a:lnTo>
                    <a:lnTo>
                      <a:pt x="254" y="150"/>
                    </a:lnTo>
                    <a:lnTo>
                      <a:pt x="386" y="196"/>
                    </a:lnTo>
                    <a:lnTo>
                      <a:pt x="484" y="184"/>
                    </a:lnTo>
                    <a:lnTo>
                      <a:pt x="484" y="132"/>
                    </a:lnTo>
                    <a:lnTo>
                      <a:pt x="456" y="85"/>
                    </a:lnTo>
                    <a:lnTo>
                      <a:pt x="483" y="7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6">
                <a:extLst>
                  <a:ext uri="{FF2B5EF4-FFF2-40B4-BE49-F238E27FC236}">
                    <a16:creationId xmlns="" xmlns:a16="http://schemas.microsoft.com/office/drawing/2014/main" id="{D6F880B0-43A0-4B3E-8ADB-A28D3DB6F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244" y="4209578"/>
                <a:ext cx="1239722" cy="639282"/>
              </a:xfrm>
              <a:custGeom>
                <a:avLst/>
                <a:gdLst>
                  <a:gd name="T0" fmla="*/ 0 w 1256"/>
                  <a:gd name="T1" fmla="*/ 18 h 703"/>
                  <a:gd name="T2" fmla="*/ 363 w 1256"/>
                  <a:gd name="T3" fmla="*/ 165 h 703"/>
                  <a:gd name="T4" fmla="*/ 490 w 1256"/>
                  <a:gd name="T5" fmla="*/ 84 h 703"/>
                  <a:gd name="T6" fmla="*/ 647 w 1256"/>
                  <a:gd name="T7" fmla="*/ 73 h 703"/>
                  <a:gd name="T8" fmla="*/ 766 w 1256"/>
                  <a:gd name="T9" fmla="*/ 150 h 703"/>
                  <a:gd name="T10" fmla="*/ 778 w 1256"/>
                  <a:gd name="T11" fmla="*/ 93 h 703"/>
                  <a:gd name="T12" fmla="*/ 812 w 1256"/>
                  <a:gd name="T13" fmla="*/ 87 h 703"/>
                  <a:gd name="T14" fmla="*/ 829 w 1256"/>
                  <a:gd name="T15" fmla="*/ 35 h 703"/>
                  <a:gd name="T16" fmla="*/ 922 w 1256"/>
                  <a:gd name="T17" fmla="*/ 29 h 703"/>
                  <a:gd name="T18" fmla="*/ 932 w 1256"/>
                  <a:gd name="T19" fmla="*/ 0 h 703"/>
                  <a:gd name="T20" fmla="*/ 971 w 1256"/>
                  <a:gd name="T21" fmla="*/ 22 h 703"/>
                  <a:gd name="T22" fmla="*/ 985 w 1256"/>
                  <a:gd name="T23" fmla="*/ 52 h 703"/>
                  <a:gd name="T24" fmla="*/ 979 w 1256"/>
                  <a:gd name="T25" fmla="*/ 104 h 703"/>
                  <a:gd name="T26" fmla="*/ 1008 w 1256"/>
                  <a:gd name="T27" fmla="*/ 139 h 703"/>
                  <a:gd name="T28" fmla="*/ 1043 w 1256"/>
                  <a:gd name="T29" fmla="*/ 89 h 703"/>
                  <a:gd name="T30" fmla="*/ 1091 w 1256"/>
                  <a:gd name="T31" fmla="*/ 93 h 703"/>
                  <a:gd name="T32" fmla="*/ 1100 w 1256"/>
                  <a:gd name="T33" fmla="*/ 121 h 703"/>
                  <a:gd name="T34" fmla="*/ 1076 w 1256"/>
                  <a:gd name="T35" fmla="*/ 204 h 703"/>
                  <a:gd name="T36" fmla="*/ 1107 w 1256"/>
                  <a:gd name="T37" fmla="*/ 257 h 703"/>
                  <a:gd name="T38" fmla="*/ 1071 w 1256"/>
                  <a:gd name="T39" fmla="*/ 467 h 703"/>
                  <a:gd name="T40" fmla="*/ 1106 w 1256"/>
                  <a:gd name="T41" fmla="*/ 542 h 703"/>
                  <a:gd name="T42" fmla="*/ 1227 w 1256"/>
                  <a:gd name="T43" fmla="*/ 588 h 703"/>
                  <a:gd name="T44" fmla="*/ 1256 w 1256"/>
                  <a:gd name="T45" fmla="*/ 686 h 703"/>
                  <a:gd name="T46" fmla="*/ 1129 w 1256"/>
                  <a:gd name="T47" fmla="*/ 628 h 703"/>
                  <a:gd name="T48" fmla="*/ 922 w 1256"/>
                  <a:gd name="T49" fmla="*/ 617 h 703"/>
                  <a:gd name="T50" fmla="*/ 755 w 1256"/>
                  <a:gd name="T51" fmla="*/ 703 h 703"/>
                  <a:gd name="T52" fmla="*/ 801 w 1256"/>
                  <a:gd name="T53" fmla="*/ 582 h 703"/>
                  <a:gd name="T54" fmla="*/ 789 w 1256"/>
                  <a:gd name="T55" fmla="*/ 473 h 703"/>
                  <a:gd name="T56" fmla="*/ 743 w 1256"/>
                  <a:gd name="T57" fmla="*/ 444 h 703"/>
                  <a:gd name="T58" fmla="*/ 680 w 1256"/>
                  <a:gd name="T59" fmla="*/ 444 h 703"/>
                  <a:gd name="T60" fmla="*/ 593 w 1256"/>
                  <a:gd name="T61" fmla="*/ 444 h 703"/>
                  <a:gd name="T62" fmla="*/ 530 w 1256"/>
                  <a:gd name="T63" fmla="*/ 381 h 703"/>
                  <a:gd name="T64" fmla="*/ 443 w 1256"/>
                  <a:gd name="T65" fmla="*/ 415 h 703"/>
                  <a:gd name="T66" fmla="*/ 328 w 1256"/>
                  <a:gd name="T67" fmla="*/ 473 h 703"/>
                  <a:gd name="T68" fmla="*/ 242 w 1256"/>
                  <a:gd name="T69" fmla="*/ 490 h 703"/>
                  <a:gd name="T70" fmla="*/ 207 w 1256"/>
                  <a:gd name="T71" fmla="*/ 461 h 703"/>
                  <a:gd name="T72" fmla="*/ 219 w 1256"/>
                  <a:gd name="T73" fmla="*/ 398 h 703"/>
                  <a:gd name="T74" fmla="*/ 161 w 1256"/>
                  <a:gd name="T75" fmla="*/ 208 h 703"/>
                  <a:gd name="T76" fmla="*/ 92 w 1256"/>
                  <a:gd name="T77" fmla="*/ 145 h 703"/>
                  <a:gd name="T78" fmla="*/ 6 w 1256"/>
                  <a:gd name="T79" fmla="*/ 150 h 703"/>
                  <a:gd name="T80" fmla="*/ 0 w 1256"/>
                  <a:gd name="T81" fmla="*/ 18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6" h="703">
                    <a:moveTo>
                      <a:pt x="0" y="18"/>
                    </a:moveTo>
                    <a:lnTo>
                      <a:pt x="363" y="165"/>
                    </a:lnTo>
                    <a:lnTo>
                      <a:pt x="490" y="84"/>
                    </a:lnTo>
                    <a:lnTo>
                      <a:pt x="647" y="73"/>
                    </a:lnTo>
                    <a:lnTo>
                      <a:pt x="766" y="150"/>
                    </a:lnTo>
                    <a:lnTo>
                      <a:pt x="778" y="93"/>
                    </a:lnTo>
                    <a:lnTo>
                      <a:pt x="812" y="87"/>
                    </a:lnTo>
                    <a:lnTo>
                      <a:pt x="829" y="35"/>
                    </a:lnTo>
                    <a:lnTo>
                      <a:pt x="922" y="29"/>
                    </a:lnTo>
                    <a:lnTo>
                      <a:pt x="932" y="0"/>
                    </a:lnTo>
                    <a:lnTo>
                      <a:pt x="971" y="22"/>
                    </a:lnTo>
                    <a:lnTo>
                      <a:pt x="985" y="52"/>
                    </a:lnTo>
                    <a:lnTo>
                      <a:pt x="979" y="104"/>
                    </a:lnTo>
                    <a:lnTo>
                      <a:pt x="1008" y="139"/>
                    </a:lnTo>
                    <a:lnTo>
                      <a:pt x="1043" y="89"/>
                    </a:lnTo>
                    <a:lnTo>
                      <a:pt x="1091" y="93"/>
                    </a:lnTo>
                    <a:lnTo>
                      <a:pt x="1100" y="121"/>
                    </a:lnTo>
                    <a:lnTo>
                      <a:pt x="1076" y="204"/>
                    </a:lnTo>
                    <a:lnTo>
                      <a:pt x="1107" y="257"/>
                    </a:lnTo>
                    <a:lnTo>
                      <a:pt x="1071" y="467"/>
                    </a:lnTo>
                    <a:lnTo>
                      <a:pt x="1106" y="542"/>
                    </a:lnTo>
                    <a:lnTo>
                      <a:pt x="1227" y="588"/>
                    </a:lnTo>
                    <a:lnTo>
                      <a:pt x="1256" y="686"/>
                    </a:lnTo>
                    <a:lnTo>
                      <a:pt x="1129" y="628"/>
                    </a:lnTo>
                    <a:lnTo>
                      <a:pt x="922" y="617"/>
                    </a:lnTo>
                    <a:lnTo>
                      <a:pt x="755" y="703"/>
                    </a:lnTo>
                    <a:lnTo>
                      <a:pt x="801" y="582"/>
                    </a:lnTo>
                    <a:lnTo>
                      <a:pt x="789" y="473"/>
                    </a:lnTo>
                    <a:lnTo>
                      <a:pt x="743" y="444"/>
                    </a:lnTo>
                    <a:lnTo>
                      <a:pt x="680" y="444"/>
                    </a:lnTo>
                    <a:lnTo>
                      <a:pt x="593" y="444"/>
                    </a:lnTo>
                    <a:lnTo>
                      <a:pt x="530" y="381"/>
                    </a:lnTo>
                    <a:lnTo>
                      <a:pt x="443" y="415"/>
                    </a:lnTo>
                    <a:lnTo>
                      <a:pt x="328" y="473"/>
                    </a:lnTo>
                    <a:lnTo>
                      <a:pt x="242" y="490"/>
                    </a:lnTo>
                    <a:lnTo>
                      <a:pt x="207" y="461"/>
                    </a:lnTo>
                    <a:lnTo>
                      <a:pt x="219" y="398"/>
                    </a:lnTo>
                    <a:lnTo>
                      <a:pt x="161" y="208"/>
                    </a:lnTo>
                    <a:lnTo>
                      <a:pt x="92" y="145"/>
                    </a:lnTo>
                    <a:lnTo>
                      <a:pt x="6" y="15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Параллелограмм 30">
              <a:extLst>
                <a:ext uri="{FF2B5EF4-FFF2-40B4-BE49-F238E27FC236}">
                  <a16:creationId xmlns="" xmlns:a16="http://schemas.microsoft.com/office/drawing/2014/main" id="{167D40FD-83E8-42A8-913C-327F8C2B6123}"/>
                </a:ext>
              </a:extLst>
            </p:cNvPr>
            <p:cNvSpPr/>
            <p:nvPr/>
          </p:nvSpPr>
          <p:spPr bwMode="auto">
            <a:xfrm flipH="1">
              <a:off x="10216281" y="1167951"/>
              <a:ext cx="2690233" cy="929964"/>
            </a:xfrm>
            <a:prstGeom prst="parallelogram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20"/>
            </a:p>
          </p:txBody>
        </p:sp>
        <p:grpSp>
          <p:nvGrpSpPr>
            <p:cNvPr id="32" name="Group 2">
              <a:extLst>
                <a:ext uri="{FF2B5EF4-FFF2-40B4-BE49-F238E27FC236}">
                  <a16:creationId xmlns="" xmlns:a16="http://schemas.microsoft.com/office/drawing/2014/main" id="{CC252988-3F18-4E4B-905E-F23B7E584A6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96951" y="1801828"/>
              <a:ext cx="5950900" cy="3073298"/>
              <a:chOff x="58" y="821"/>
              <a:chExt cx="5539" cy="3105"/>
            </a:xfrm>
            <a:solidFill>
              <a:srgbClr val="00B0F0"/>
            </a:solidFill>
          </p:grpSpPr>
          <p:sp>
            <p:nvSpPr>
              <p:cNvPr id="256" name="Freeform 3">
                <a:extLst>
                  <a:ext uri="{FF2B5EF4-FFF2-40B4-BE49-F238E27FC236}">
                    <a16:creationId xmlns="" xmlns:a16="http://schemas.microsoft.com/office/drawing/2014/main" id="{888559A9-E949-4D2F-BB52-CC46B5048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1440"/>
                <a:ext cx="1152" cy="758"/>
              </a:xfrm>
              <a:custGeom>
                <a:avLst/>
                <a:gdLst>
                  <a:gd name="T0" fmla="*/ 240 w 1152"/>
                  <a:gd name="T1" fmla="*/ 178 h 758"/>
                  <a:gd name="T2" fmla="*/ 302 w 1152"/>
                  <a:gd name="T3" fmla="*/ 288 h 758"/>
                  <a:gd name="T4" fmla="*/ 288 w 1152"/>
                  <a:gd name="T5" fmla="*/ 317 h 758"/>
                  <a:gd name="T6" fmla="*/ 316 w 1152"/>
                  <a:gd name="T7" fmla="*/ 341 h 758"/>
                  <a:gd name="T8" fmla="*/ 369 w 1152"/>
                  <a:gd name="T9" fmla="*/ 331 h 758"/>
                  <a:gd name="T10" fmla="*/ 398 w 1152"/>
                  <a:gd name="T11" fmla="*/ 298 h 758"/>
                  <a:gd name="T12" fmla="*/ 384 w 1152"/>
                  <a:gd name="T13" fmla="*/ 235 h 758"/>
                  <a:gd name="T14" fmla="*/ 384 w 1152"/>
                  <a:gd name="T15" fmla="*/ 178 h 758"/>
                  <a:gd name="T16" fmla="*/ 412 w 1152"/>
                  <a:gd name="T17" fmla="*/ 187 h 758"/>
                  <a:gd name="T18" fmla="*/ 441 w 1152"/>
                  <a:gd name="T19" fmla="*/ 154 h 758"/>
                  <a:gd name="T20" fmla="*/ 480 w 1152"/>
                  <a:gd name="T21" fmla="*/ 154 h 758"/>
                  <a:gd name="T22" fmla="*/ 494 w 1152"/>
                  <a:gd name="T23" fmla="*/ 125 h 758"/>
                  <a:gd name="T24" fmla="*/ 513 w 1152"/>
                  <a:gd name="T25" fmla="*/ 96 h 758"/>
                  <a:gd name="T26" fmla="*/ 547 w 1152"/>
                  <a:gd name="T27" fmla="*/ 106 h 758"/>
                  <a:gd name="T28" fmla="*/ 609 w 1152"/>
                  <a:gd name="T29" fmla="*/ 77 h 758"/>
                  <a:gd name="T30" fmla="*/ 648 w 1152"/>
                  <a:gd name="T31" fmla="*/ 58 h 758"/>
                  <a:gd name="T32" fmla="*/ 657 w 1152"/>
                  <a:gd name="T33" fmla="*/ 29 h 758"/>
                  <a:gd name="T34" fmla="*/ 700 w 1152"/>
                  <a:gd name="T35" fmla="*/ 0 h 758"/>
                  <a:gd name="T36" fmla="*/ 744 w 1152"/>
                  <a:gd name="T37" fmla="*/ 29 h 758"/>
                  <a:gd name="T38" fmla="*/ 772 w 1152"/>
                  <a:gd name="T39" fmla="*/ 58 h 758"/>
                  <a:gd name="T40" fmla="*/ 801 w 1152"/>
                  <a:gd name="T41" fmla="*/ 67 h 758"/>
                  <a:gd name="T42" fmla="*/ 830 w 1152"/>
                  <a:gd name="T43" fmla="*/ 67 h 758"/>
                  <a:gd name="T44" fmla="*/ 844 w 1152"/>
                  <a:gd name="T45" fmla="*/ 34 h 758"/>
                  <a:gd name="T46" fmla="*/ 873 w 1152"/>
                  <a:gd name="T47" fmla="*/ 48 h 758"/>
                  <a:gd name="T48" fmla="*/ 921 w 1152"/>
                  <a:gd name="T49" fmla="*/ 48 h 758"/>
                  <a:gd name="T50" fmla="*/ 921 w 1152"/>
                  <a:gd name="T51" fmla="*/ 96 h 758"/>
                  <a:gd name="T52" fmla="*/ 993 w 1152"/>
                  <a:gd name="T53" fmla="*/ 96 h 758"/>
                  <a:gd name="T54" fmla="*/ 1070 w 1152"/>
                  <a:gd name="T55" fmla="*/ 125 h 758"/>
                  <a:gd name="T56" fmla="*/ 1036 w 1152"/>
                  <a:gd name="T57" fmla="*/ 154 h 758"/>
                  <a:gd name="T58" fmla="*/ 1089 w 1152"/>
                  <a:gd name="T59" fmla="*/ 168 h 758"/>
                  <a:gd name="T60" fmla="*/ 1128 w 1152"/>
                  <a:gd name="T61" fmla="*/ 211 h 758"/>
                  <a:gd name="T62" fmla="*/ 1147 w 1152"/>
                  <a:gd name="T63" fmla="*/ 274 h 758"/>
                  <a:gd name="T64" fmla="*/ 1152 w 1152"/>
                  <a:gd name="T65" fmla="*/ 322 h 758"/>
                  <a:gd name="T66" fmla="*/ 1114 w 1152"/>
                  <a:gd name="T67" fmla="*/ 378 h 758"/>
                  <a:gd name="T68" fmla="*/ 1150 w 1152"/>
                  <a:gd name="T69" fmla="*/ 416 h 758"/>
                  <a:gd name="T70" fmla="*/ 1124 w 1152"/>
                  <a:gd name="T71" fmla="*/ 513 h 758"/>
                  <a:gd name="T72" fmla="*/ 1060 w 1152"/>
                  <a:gd name="T73" fmla="*/ 523 h 758"/>
                  <a:gd name="T74" fmla="*/ 1003 w 1152"/>
                  <a:gd name="T75" fmla="*/ 595 h 758"/>
                  <a:gd name="T76" fmla="*/ 960 w 1152"/>
                  <a:gd name="T77" fmla="*/ 629 h 758"/>
                  <a:gd name="T78" fmla="*/ 897 w 1152"/>
                  <a:gd name="T79" fmla="*/ 619 h 758"/>
                  <a:gd name="T80" fmla="*/ 873 w 1152"/>
                  <a:gd name="T81" fmla="*/ 677 h 758"/>
                  <a:gd name="T82" fmla="*/ 844 w 1152"/>
                  <a:gd name="T83" fmla="*/ 682 h 758"/>
                  <a:gd name="T84" fmla="*/ 830 w 1152"/>
                  <a:gd name="T85" fmla="*/ 739 h 758"/>
                  <a:gd name="T86" fmla="*/ 710 w 1152"/>
                  <a:gd name="T87" fmla="*/ 662 h 758"/>
                  <a:gd name="T88" fmla="*/ 614 w 1152"/>
                  <a:gd name="T89" fmla="*/ 667 h 758"/>
                  <a:gd name="T90" fmla="*/ 508 w 1152"/>
                  <a:gd name="T91" fmla="*/ 706 h 758"/>
                  <a:gd name="T92" fmla="*/ 427 w 1152"/>
                  <a:gd name="T93" fmla="*/ 758 h 758"/>
                  <a:gd name="T94" fmla="*/ 369 w 1152"/>
                  <a:gd name="T95" fmla="*/ 739 h 758"/>
                  <a:gd name="T96" fmla="*/ 225 w 1152"/>
                  <a:gd name="T97" fmla="*/ 672 h 758"/>
                  <a:gd name="T98" fmla="*/ 91 w 1152"/>
                  <a:gd name="T99" fmla="*/ 614 h 758"/>
                  <a:gd name="T100" fmla="*/ 0 w 1152"/>
                  <a:gd name="T101" fmla="*/ 571 h 758"/>
                  <a:gd name="T102" fmla="*/ 62 w 1152"/>
                  <a:gd name="T103" fmla="*/ 480 h 758"/>
                  <a:gd name="T104" fmla="*/ 124 w 1152"/>
                  <a:gd name="T105" fmla="*/ 437 h 758"/>
                  <a:gd name="T106" fmla="*/ 91 w 1152"/>
                  <a:gd name="T107" fmla="*/ 398 h 758"/>
                  <a:gd name="T108" fmla="*/ 115 w 1152"/>
                  <a:gd name="T109" fmla="*/ 350 h 758"/>
                  <a:gd name="T110" fmla="*/ 139 w 1152"/>
                  <a:gd name="T111" fmla="*/ 283 h 758"/>
                  <a:gd name="T112" fmla="*/ 182 w 1152"/>
                  <a:gd name="T113" fmla="*/ 288 h 758"/>
                  <a:gd name="T114" fmla="*/ 240 w 1152"/>
                  <a:gd name="T115" fmla="*/ 17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2" h="758">
                    <a:moveTo>
                      <a:pt x="240" y="178"/>
                    </a:moveTo>
                    <a:lnTo>
                      <a:pt x="302" y="288"/>
                    </a:lnTo>
                    <a:lnTo>
                      <a:pt x="288" y="317"/>
                    </a:lnTo>
                    <a:lnTo>
                      <a:pt x="316" y="341"/>
                    </a:lnTo>
                    <a:lnTo>
                      <a:pt x="369" y="331"/>
                    </a:lnTo>
                    <a:lnTo>
                      <a:pt x="398" y="298"/>
                    </a:lnTo>
                    <a:lnTo>
                      <a:pt x="384" y="235"/>
                    </a:lnTo>
                    <a:lnTo>
                      <a:pt x="384" y="178"/>
                    </a:lnTo>
                    <a:lnTo>
                      <a:pt x="412" y="187"/>
                    </a:lnTo>
                    <a:lnTo>
                      <a:pt x="441" y="154"/>
                    </a:lnTo>
                    <a:lnTo>
                      <a:pt x="480" y="154"/>
                    </a:lnTo>
                    <a:lnTo>
                      <a:pt x="494" y="125"/>
                    </a:lnTo>
                    <a:lnTo>
                      <a:pt x="513" y="96"/>
                    </a:lnTo>
                    <a:lnTo>
                      <a:pt x="547" y="106"/>
                    </a:lnTo>
                    <a:lnTo>
                      <a:pt x="609" y="77"/>
                    </a:lnTo>
                    <a:lnTo>
                      <a:pt x="648" y="58"/>
                    </a:lnTo>
                    <a:lnTo>
                      <a:pt x="657" y="29"/>
                    </a:lnTo>
                    <a:lnTo>
                      <a:pt x="700" y="0"/>
                    </a:lnTo>
                    <a:lnTo>
                      <a:pt x="744" y="29"/>
                    </a:lnTo>
                    <a:lnTo>
                      <a:pt x="772" y="58"/>
                    </a:lnTo>
                    <a:lnTo>
                      <a:pt x="801" y="67"/>
                    </a:lnTo>
                    <a:lnTo>
                      <a:pt x="830" y="67"/>
                    </a:lnTo>
                    <a:lnTo>
                      <a:pt x="844" y="34"/>
                    </a:lnTo>
                    <a:lnTo>
                      <a:pt x="873" y="48"/>
                    </a:lnTo>
                    <a:lnTo>
                      <a:pt x="921" y="48"/>
                    </a:lnTo>
                    <a:lnTo>
                      <a:pt x="921" y="96"/>
                    </a:lnTo>
                    <a:lnTo>
                      <a:pt x="993" y="96"/>
                    </a:lnTo>
                    <a:lnTo>
                      <a:pt x="1070" y="125"/>
                    </a:lnTo>
                    <a:lnTo>
                      <a:pt x="1036" y="154"/>
                    </a:lnTo>
                    <a:lnTo>
                      <a:pt x="1089" y="168"/>
                    </a:lnTo>
                    <a:lnTo>
                      <a:pt x="1128" y="211"/>
                    </a:lnTo>
                    <a:lnTo>
                      <a:pt x="1147" y="274"/>
                    </a:lnTo>
                    <a:lnTo>
                      <a:pt x="1152" y="322"/>
                    </a:lnTo>
                    <a:lnTo>
                      <a:pt x="1114" y="378"/>
                    </a:lnTo>
                    <a:lnTo>
                      <a:pt x="1150" y="416"/>
                    </a:lnTo>
                    <a:lnTo>
                      <a:pt x="1124" y="513"/>
                    </a:lnTo>
                    <a:lnTo>
                      <a:pt x="1060" y="523"/>
                    </a:lnTo>
                    <a:lnTo>
                      <a:pt x="1003" y="595"/>
                    </a:lnTo>
                    <a:lnTo>
                      <a:pt x="960" y="629"/>
                    </a:lnTo>
                    <a:lnTo>
                      <a:pt x="897" y="619"/>
                    </a:lnTo>
                    <a:lnTo>
                      <a:pt x="873" y="677"/>
                    </a:lnTo>
                    <a:lnTo>
                      <a:pt x="844" y="682"/>
                    </a:lnTo>
                    <a:lnTo>
                      <a:pt x="830" y="739"/>
                    </a:lnTo>
                    <a:lnTo>
                      <a:pt x="710" y="662"/>
                    </a:lnTo>
                    <a:lnTo>
                      <a:pt x="614" y="667"/>
                    </a:lnTo>
                    <a:lnTo>
                      <a:pt x="508" y="706"/>
                    </a:lnTo>
                    <a:lnTo>
                      <a:pt x="427" y="758"/>
                    </a:lnTo>
                    <a:lnTo>
                      <a:pt x="369" y="739"/>
                    </a:lnTo>
                    <a:lnTo>
                      <a:pt x="225" y="672"/>
                    </a:lnTo>
                    <a:lnTo>
                      <a:pt x="91" y="614"/>
                    </a:lnTo>
                    <a:lnTo>
                      <a:pt x="0" y="571"/>
                    </a:lnTo>
                    <a:lnTo>
                      <a:pt x="62" y="480"/>
                    </a:lnTo>
                    <a:lnTo>
                      <a:pt x="124" y="437"/>
                    </a:lnTo>
                    <a:lnTo>
                      <a:pt x="91" y="398"/>
                    </a:lnTo>
                    <a:lnTo>
                      <a:pt x="115" y="350"/>
                    </a:lnTo>
                    <a:lnTo>
                      <a:pt x="139" y="283"/>
                    </a:lnTo>
                    <a:lnTo>
                      <a:pt x="182" y="288"/>
                    </a:lnTo>
                    <a:lnTo>
                      <a:pt x="240" y="17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">
                <a:extLst>
                  <a:ext uri="{FF2B5EF4-FFF2-40B4-BE49-F238E27FC236}">
                    <a16:creationId xmlns="" xmlns:a16="http://schemas.microsoft.com/office/drawing/2014/main" id="{9AEDACA7-2E61-4A4F-B88A-62EE5BEB3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637"/>
                <a:ext cx="1421" cy="1281"/>
              </a:xfrm>
              <a:custGeom>
                <a:avLst/>
                <a:gdLst>
                  <a:gd name="T0" fmla="*/ 149 w 1421"/>
                  <a:gd name="T1" fmla="*/ 115 h 1281"/>
                  <a:gd name="T2" fmla="*/ 192 w 1421"/>
                  <a:gd name="T3" fmla="*/ 125 h 1281"/>
                  <a:gd name="T4" fmla="*/ 178 w 1421"/>
                  <a:gd name="T5" fmla="*/ 0 h 1281"/>
                  <a:gd name="T6" fmla="*/ 307 w 1421"/>
                  <a:gd name="T7" fmla="*/ 149 h 1281"/>
                  <a:gd name="T8" fmla="*/ 379 w 1421"/>
                  <a:gd name="T9" fmla="*/ 96 h 1281"/>
                  <a:gd name="T10" fmla="*/ 437 w 1421"/>
                  <a:gd name="T11" fmla="*/ 62 h 1281"/>
                  <a:gd name="T12" fmla="*/ 523 w 1421"/>
                  <a:gd name="T13" fmla="*/ 57 h 1281"/>
                  <a:gd name="T14" fmla="*/ 562 w 1421"/>
                  <a:gd name="T15" fmla="*/ 110 h 1281"/>
                  <a:gd name="T16" fmla="*/ 595 w 1421"/>
                  <a:gd name="T17" fmla="*/ 57 h 1281"/>
                  <a:gd name="T18" fmla="*/ 643 w 1421"/>
                  <a:gd name="T19" fmla="*/ 72 h 1281"/>
                  <a:gd name="T20" fmla="*/ 682 w 1421"/>
                  <a:gd name="T21" fmla="*/ 19 h 1281"/>
                  <a:gd name="T22" fmla="*/ 687 w 1421"/>
                  <a:gd name="T23" fmla="*/ 129 h 1281"/>
                  <a:gd name="T24" fmla="*/ 744 w 1421"/>
                  <a:gd name="T25" fmla="*/ 158 h 1281"/>
                  <a:gd name="T26" fmla="*/ 807 w 1421"/>
                  <a:gd name="T27" fmla="*/ 177 h 1281"/>
                  <a:gd name="T28" fmla="*/ 869 w 1421"/>
                  <a:gd name="T29" fmla="*/ 187 h 1281"/>
                  <a:gd name="T30" fmla="*/ 893 w 1421"/>
                  <a:gd name="T31" fmla="*/ 129 h 1281"/>
                  <a:gd name="T32" fmla="*/ 951 w 1421"/>
                  <a:gd name="T33" fmla="*/ 153 h 1281"/>
                  <a:gd name="T34" fmla="*/ 1056 w 1421"/>
                  <a:gd name="T35" fmla="*/ 144 h 1281"/>
                  <a:gd name="T36" fmla="*/ 1079 w 1421"/>
                  <a:gd name="T37" fmla="*/ 67 h 1281"/>
                  <a:gd name="T38" fmla="*/ 1147 w 1421"/>
                  <a:gd name="T39" fmla="*/ 101 h 1281"/>
                  <a:gd name="T40" fmla="*/ 1219 w 1421"/>
                  <a:gd name="T41" fmla="*/ 278 h 1281"/>
                  <a:gd name="T42" fmla="*/ 1263 w 1421"/>
                  <a:gd name="T43" fmla="*/ 350 h 1281"/>
                  <a:gd name="T44" fmla="*/ 1191 w 1421"/>
                  <a:gd name="T45" fmla="*/ 427 h 1281"/>
                  <a:gd name="T46" fmla="*/ 1205 w 1421"/>
                  <a:gd name="T47" fmla="*/ 547 h 1281"/>
                  <a:gd name="T48" fmla="*/ 1263 w 1421"/>
                  <a:gd name="T49" fmla="*/ 566 h 1281"/>
                  <a:gd name="T50" fmla="*/ 1277 w 1421"/>
                  <a:gd name="T51" fmla="*/ 619 h 1281"/>
                  <a:gd name="T52" fmla="*/ 1363 w 1421"/>
                  <a:gd name="T53" fmla="*/ 648 h 1281"/>
                  <a:gd name="T54" fmla="*/ 1421 w 1421"/>
                  <a:gd name="T55" fmla="*/ 758 h 1281"/>
                  <a:gd name="T56" fmla="*/ 1234 w 1421"/>
                  <a:gd name="T57" fmla="*/ 912 h 1281"/>
                  <a:gd name="T58" fmla="*/ 1104 w 1421"/>
                  <a:gd name="T59" fmla="*/ 782 h 1281"/>
                  <a:gd name="T60" fmla="*/ 1027 w 1421"/>
                  <a:gd name="T61" fmla="*/ 777 h 1281"/>
                  <a:gd name="T62" fmla="*/ 975 w 1421"/>
                  <a:gd name="T63" fmla="*/ 907 h 1281"/>
                  <a:gd name="T64" fmla="*/ 898 w 1421"/>
                  <a:gd name="T65" fmla="*/ 912 h 1281"/>
                  <a:gd name="T66" fmla="*/ 874 w 1421"/>
                  <a:gd name="T67" fmla="*/ 945 h 1281"/>
                  <a:gd name="T68" fmla="*/ 807 w 1421"/>
                  <a:gd name="T69" fmla="*/ 955 h 1281"/>
                  <a:gd name="T70" fmla="*/ 713 w 1421"/>
                  <a:gd name="T71" fmla="*/ 1143 h 1281"/>
                  <a:gd name="T72" fmla="*/ 669 w 1421"/>
                  <a:gd name="T73" fmla="*/ 1163 h 1281"/>
                  <a:gd name="T74" fmla="*/ 619 w 1421"/>
                  <a:gd name="T75" fmla="*/ 1195 h 1281"/>
                  <a:gd name="T76" fmla="*/ 346 w 1421"/>
                  <a:gd name="T77" fmla="*/ 1281 h 1281"/>
                  <a:gd name="T78" fmla="*/ 307 w 1421"/>
                  <a:gd name="T79" fmla="*/ 984 h 1281"/>
                  <a:gd name="T80" fmla="*/ 183 w 1421"/>
                  <a:gd name="T81" fmla="*/ 936 h 1281"/>
                  <a:gd name="T82" fmla="*/ 135 w 1421"/>
                  <a:gd name="T83" fmla="*/ 859 h 1281"/>
                  <a:gd name="T84" fmla="*/ 168 w 1421"/>
                  <a:gd name="T85" fmla="*/ 701 h 1281"/>
                  <a:gd name="T86" fmla="*/ 163 w 1421"/>
                  <a:gd name="T87" fmla="*/ 619 h 1281"/>
                  <a:gd name="T88" fmla="*/ 139 w 1421"/>
                  <a:gd name="T89" fmla="*/ 581 h 1281"/>
                  <a:gd name="T90" fmla="*/ 173 w 1421"/>
                  <a:gd name="T91" fmla="*/ 518 h 1281"/>
                  <a:gd name="T92" fmla="*/ 149 w 1421"/>
                  <a:gd name="T93" fmla="*/ 489 h 1281"/>
                  <a:gd name="T94" fmla="*/ 106 w 1421"/>
                  <a:gd name="T95" fmla="*/ 494 h 1281"/>
                  <a:gd name="T96" fmla="*/ 91 w 1421"/>
                  <a:gd name="T97" fmla="*/ 542 h 1281"/>
                  <a:gd name="T98" fmla="*/ 53 w 1421"/>
                  <a:gd name="T99" fmla="*/ 499 h 1281"/>
                  <a:gd name="T100" fmla="*/ 58 w 1421"/>
                  <a:gd name="T101" fmla="*/ 451 h 1281"/>
                  <a:gd name="T102" fmla="*/ 39 w 1421"/>
                  <a:gd name="T103" fmla="*/ 413 h 1281"/>
                  <a:gd name="T104" fmla="*/ 0 w 1421"/>
                  <a:gd name="T105" fmla="*/ 389 h 1281"/>
                  <a:gd name="T106" fmla="*/ 72 w 1421"/>
                  <a:gd name="T107" fmla="*/ 317 h 1281"/>
                  <a:gd name="T108" fmla="*/ 130 w 1421"/>
                  <a:gd name="T109" fmla="*/ 317 h 1281"/>
                  <a:gd name="T110" fmla="*/ 154 w 1421"/>
                  <a:gd name="T111" fmla="*/ 221 h 1281"/>
                  <a:gd name="T112" fmla="*/ 120 w 1421"/>
                  <a:gd name="T113" fmla="*/ 182 h 1281"/>
                  <a:gd name="T114" fmla="*/ 149 w 1421"/>
                  <a:gd name="T115" fmla="*/ 115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1" h="1281">
                    <a:moveTo>
                      <a:pt x="149" y="115"/>
                    </a:moveTo>
                    <a:lnTo>
                      <a:pt x="192" y="125"/>
                    </a:lnTo>
                    <a:lnTo>
                      <a:pt x="178" y="0"/>
                    </a:lnTo>
                    <a:lnTo>
                      <a:pt x="307" y="149"/>
                    </a:lnTo>
                    <a:lnTo>
                      <a:pt x="379" y="96"/>
                    </a:lnTo>
                    <a:lnTo>
                      <a:pt x="437" y="62"/>
                    </a:lnTo>
                    <a:lnTo>
                      <a:pt x="523" y="57"/>
                    </a:lnTo>
                    <a:lnTo>
                      <a:pt x="562" y="110"/>
                    </a:lnTo>
                    <a:lnTo>
                      <a:pt x="595" y="57"/>
                    </a:lnTo>
                    <a:lnTo>
                      <a:pt x="643" y="72"/>
                    </a:lnTo>
                    <a:lnTo>
                      <a:pt x="682" y="19"/>
                    </a:lnTo>
                    <a:lnTo>
                      <a:pt x="687" y="129"/>
                    </a:lnTo>
                    <a:lnTo>
                      <a:pt x="744" y="158"/>
                    </a:lnTo>
                    <a:lnTo>
                      <a:pt x="807" y="177"/>
                    </a:lnTo>
                    <a:lnTo>
                      <a:pt x="869" y="187"/>
                    </a:lnTo>
                    <a:lnTo>
                      <a:pt x="893" y="129"/>
                    </a:lnTo>
                    <a:lnTo>
                      <a:pt x="951" y="153"/>
                    </a:lnTo>
                    <a:lnTo>
                      <a:pt x="1056" y="144"/>
                    </a:lnTo>
                    <a:lnTo>
                      <a:pt x="1079" y="67"/>
                    </a:lnTo>
                    <a:lnTo>
                      <a:pt x="1147" y="101"/>
                    </a:lnTo>
                    <a:lnTo>
                      <a:pt x="1219" y="278"/>
                    </a:lnTo>
                    <a:lnTo>
                      <a:pt x="1263" y="350"/>
                    </a:lnTo>
                    <a:lnTo>
                      <a:pt x="1191" y="427"/>
                    </a:lnTo>
                    <a:lnTo>
                      <a:pt x="1205" y="547"/>
                    </a:lnTo>
                    <a:lnTo>
                      <a:pt x="1263" y="566"/>
                    </a:lnTo>
                    <a:lnTo>
                      <a:pt x="1277" y="619"/>
                    </a:lnTo>
                    <a:lnTo>
                      <a:pt x="1363" y="648"/>
                    </a:lnTo>
                    <a:lnTo>
                      <a:pt x="1421" y="758"/>
                    </a:lnTo>
                    <a:lnTo>
                      <a:pt x="1234" y="912"/>
                    </a:lnTo>
                    <a:lnTo>
                      <a:pt x="1104" y="782"/>
                    </a:lnTo>
                    <a:lnTo>
                      <a:pt x="1027" y="777"/>
                    </a:lnTo>
                    <a:lnTo>
                      <a:pt x="975" y="907"/>
                    </a:lnTo>
                    <a:lnTo>
                      <a:pt x="898" y="912"/>
                    </a:lnTo>
                    <a:lnTo>
                      <a:pt x="874" y="945"/>
                    </a:lnTo>
                    <a:lnTo>
                      <a:pt x="807" y="955"/>
                    </a:lnTo>
                    <a:lnTo>
                      <a:pt x="713" y="1143"/>
                    </a:lnTo>
                    <a:lnTo>
                      <a:pt x="669" y="1163"/>
                    </a:lnTo>
                    <a:lnTo>
                      <a:pt x="619" y="1195"/>
                    </a:lnTo>
                    <a:lnTo>
                      <a:pt x="346" y="1281"/>
                    </a:lnTo>
                    <a:lnTo>
                      <a:pt x="307" y="984"/>
                    </a:lnTo>
                    <a:lnTo>
                      <a:pt x="183" y="936"/>
                    </a:lnTo>
                    <a:lnTo>
                      <a:pt x="135" y="859"/>
                    </a:lnTo>
                    <a:lnTo>
                      <a:pt x="168" y="701"/>
                    </a:lnTo>
                    <a:lnTo>
                      <a:pt x="163" y="619"/>
                    </a:lnTo>
                    <a:lnTo>
                      <a:pt x="139" y="581"/>
                    </a:lnTo>
                    <a:lnTo>
                      <a:pt x="173" y="518"/>
                    </a:lnTo>
                    <a:lnTo>
                      <a:pt x="149" y="489"/>
                    </a:lnTo>
                    <a:lnTo>
                      <a:pt x="106" y="494"/>
                    </a:lnTo>
                    <a:lnTo>
                      <a:pt x="91" y="542"/>
                    </a:lnTo>
                    <a:lnTo>
                      <a:pt x="53" y="499"/>
                    </a:lnTo>
                    <a:lnTo>
                      <a:pt x="58" y="451"/>
                    </a:lnTo>
                    <a:lnTo>
                      <a:pt x="39" y="413"/>
                    </a:lnTo>
                    <a:lnTo>
                      <a:pt x="0" y="389"/>
                    </a:lnTo>
                    <a:lnTo>
                      <a:pt x="72" y="317"/>
                    </a:lnTo>
                    <a:lnTo>
                      <a:pt x="130" y="317"/>
                    </a:lnTo>
                    <a:lnTo>
                      <a:pt x="154" y="221"/>
                    </a:lnTo>
                    <a:lnTo>
                      <a:pt x="120" y="182"/>
                    </a:lnTo>
                    <a:lnTo>
                      <a:pt x="149" y="1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5">
                <a:extLst>
                  <a:ext uri="{FF2B5EF4-FFF2-40B4-BE49-F238E27FC236}">
                    <a16:creationId xmlns="" xmlns:a16="http://schemas.microsoft.com/office/drawing/2014/main" id="{BEF40B1D-9046-4EA8-A890-17CDF23BC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000"/>
                <a:ext cx="1042" cy="1348"/>
              </a:xfrm>
              <a:custGeom>
                <a:avLst/>
                <a:gdLst>
                  <a:gd name="T0" fmla="*/ 192 w 1042"/>
                  <a:gd name="T1" fmla="*/ 671 h 1348"/>
                  <a:gd name="T2" fmla="*/ 116 w 1042"/>
                  <a:gd name="T3" fmla="*/ 623 h 1348"/>
                  <a:gd name="T4" fmla="*/ 77 w 1042"/>
                  <a:gd name="T5" fmla="*/ 580 h 1348"/>
                  <a:gd name="T6" fmla="*/ 77 w 1042"/>
                  <a:gd name="T7" fmla="*/ 517 h 1348"/>
                  <a:gd name="T8" fmla="*/ 140 w 1042"/>
                  <a:gd name="T9" fmla="*/ 488 h 1348"/>
                  <a:gd name="T10" fmla="*/ 96 w 1042"/>
                  <a:gd name="T11" fmla="*/ 402 h 1348"/>
                  <a:gd name="T12" fmla="*/ 269 w 1042"/>
                  <a:gd name="T13" fmla="*/ 368 h 1348"/>
                  <a:gd name="T14" fmla="*/ 178 w 1042"/>
                  <a:gd name="T15" fmla="*/ 296 h 1348"/>
                  <a:gd name="T16" fmla="*/ 216 w 1042"/>
                  <a:gd name="T17" fmla="*/ 229 h 1348"/>
                  <a:gd name="T18" fmla="*/ 207 w 1042"/>
                  <a:gd name="T19" fmla="*/ 119 h 1348"/>
                  <a:gd name="T20" fmla="*/ 298 w 1042"/>
                  <a:gd name="T21" fmla="*/ 133 h 1348"/>
                  <a:gd name="T22" fmla="*/ 346 w 1042"/>
                  <a:gd name="T23" fmla="*/ 124 h 1348"/>
                  <a:gd name="T24" fmla="*/ 620 w 1042"/>
                  <a:gd name="T25" fmla="*/ 52 h 1348"/>
                  <a:gd name="T26" fmla="*/ 653 w 1042"/>
                  <a:gd name="T27" fmla="*/ 37 h 1348"/>
                  <a:gd name="T28" fmla="*/ 792 w 1042"/>
                  <a:gd name="T29" fmla="*/ 114 h 1348"/>
                  <a:gd name="T30" fmla="*/ 788 w 1042"/>
                  <a:gd name="T31" fmla="*/ 253 h 1348"/>
                  <a:gd name="T32" fmla="*/ 768 w 1042"/>
                  <a:gd name="T33" fmla="*/ 316 h 1348"/>
                  <a:gd name="T34" fmla="*/ 764 w 1042"/>
                  <a:gd name="T35" fmla="*/ 498 h 1348"/>
                  <a:gd name="T36" fmla="*/ 672 w 1042"/>
                  <a:gd name="T37" fmla="*/ 608 h 1348"/>
                  <a:gd name="T38" fmla="*/ 711 w 1042"/>
                  <a:gd name="T39" fmla="*/ 733 h 1348"/>
                  <a:gd name="T40" fmla="*/ 768 w 1042"/>
                  <a:gd name="T41" fmla="*/ 781 h 1348"/>
                  <a:gd name="T42" fmla="*/ 912 w 1042"/>
                  <a:gd name="T43" fmla="*/ 820 h 1348"/>
                  <a:gd name="T44" fmla="*/ 989 w 1042"/>
                  <a:gd name="T45" fmla="*/ 872 h 1348"/>
                  <a:gd name="T46" fmla="*/ 994 w 1042"/>
                  <a:gd name="T47" fmla="*/ 906 h 1348"/>
                  <a:gd name="T48" fmla="*/ 802 w 1042"/>
                  <a:gd name="T49" fmla="*/ 1170 h 1348"/>
                  <a:gd name="T50" fmla="*/ 725 w 1042"/>
                  <a:gd name="T51" fmla="*/ 1228 h 1348"/>
                  <a:gd name="T52" fmla="*/ 596 w 1042"/>
                  <a:gd name="T53" fmla="*/ 1252 h 1348"/>
                  <a:gd name="T54" fmla="*/ 572 w 1042"/>
                  <a:gd name="T55" fmla="*/ 1290 h 1348"/>
                  <a:gd name="T56" fmla="*/ 543 w 1042"/>
                  <a:gd name="T57" fmla="*/ 1324 h 1348"/>
                  <a:gd name="T58" fmla="*/ 461 w 1042"/>
                  <a:gd name="T59" fmla="*/ 1276 h 1348"/>
                  <a:gd name="T60" fmla="*/ 380 w 1042"/>
                  <a:gd name="T61" fmla="*/ 1208 h 1348"/>
                  <a:gd name="T62" fmla="*/ 308 w 1042"/>
                  <a:gd name="T63" fmla="*/ 1064 h 1348"/>
                  <a:gd name="T64" fmla="*/ 264 w 1042"/>
                  <a:gd name="T65" fmla="*/ 74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2" h="1348">
                    <a:moveTo>
                      <a:pt x="197" y="709"/>
                    </a:moveTo>
                    <a:lnTo>
                      <a:pt x="192" y="671"/>
                    </a:lnTo>
                    <a:lnTo>
                      <a:pt x="120" y="656"/>
                    </a:lnTo>
                    <a:lnTo>
                      <a:pt x="116" y="623"/>
                    </a:lnTo>
                    <a:lnTo>
                      <a:pt x="44" y="618"/>
                    </a:lnTo>
                    <a:lnTo>
                      <a:pt x="77" y="580"/>
                    </a:lnTo>
                    <a:lnTo>
                      <a:pt x="0" y="565"/>
                    </a:lnTo>
                    <a:lnTo>
                      <a:pt x="77" y="517"/>
                    </a:lnTo>
                    <a:lnTo>
                      <a:pt x="82" y="488"/>
                    </a:lnTo>
                    <a:lnTo>
                      <a:pt x="140" y="488"/>
                    </a:lnTo>
                    <a:lnTo>
                      <a:pt x="130" y="450"/>
                    </a:lnTo>
                    <a:lnTo>
                      <a:pt x="96" y="402"/>
                    </a:lnTo>
                    <a:lnTo>
                      <a:pt x="164" y="340"/>
                    </a:lnTo>
                    <a:lnTo>
                      <a:pt x="269" y="368"/>
                    </a:lnTo>
                    <a:lnTo>
                      <a:pt x="298" y="325"/>
                    </a:lnTo>
                    <a:lnTo>
                      <a:pt x="178" y="296"/>
                    </a:lnTo>
                    <a:lnTo>
                      <a:pt x="140" y="258"/>
                    </a:lnTo>
                    <a:lnTo>
                      <a:pt x="216" y="229"/>
                    </a:lnTo>
                    <a:lnTo>
                      <a:pt x="164" y="215"/>
                    </a:lnTo>
                    <a:lnTo>
                      <a:pt x="207" y="119"/>
                    </a:lnTo>
                    <a:lnTo>
                      <a:pt x="274" y="167"/>
                    </a:lnTo>
                    <a:lnTo>
                      <a:pt x="298" y="133"/>
                    </a:lnTo>
                    <a:lnTo>
                      <a:pt x="336" y="157"/>
                    </a:lnTo>
                    <a:lnTo>
                      <a:pt x="346" y="124"/>
                    </a:lnTo>
                    <a:lnTo>
                      <a:pt x="476" y="104"/>
                    </a:lnTo>
                    <a:lnTo>
                      <a:pt x="620" y="52"/>
                    </a:lnTo>
                    <a:lnTo>
                      <a:pt x="653" y="76"/>
                    </a:lnTo>
                    <a:lnTo>
                      <a:pt x="653" y="37"/>
                    </a:lnTo>
                    <a:lnTo>
                      <a:pt x="742" y="0"/>
                    </a:lnTo>
                    <a:lnTo>
                      <a:pt x="792" y="114"/>
                    </a:lnTo>
                    <a:lnTo>
                      <a:pt x="749" y="148"/>
                    </a:lnTo>
                    <a:lnTo>
                      <a:pt x="788" y="253"/>
                    </a:lnTo>
                    <a:lnTo>
                      <a:pt x="792" y="335"/>
                    </a:lnTo>
                    <a:lnTo>
                      <a:pt x="768" y="316"/>
                    </a:lnTo>
                    <a:lnTo>
                      <a:pt x="764" y="416"/>
                    </a:lnTo>
                    <a:lnTo>
                      <a:pt x="764" y="498"/>
                    </a:lnTo>
                    <a:lnTo>
                      <a:pt x="759" y="580"/>
                    </a:lnTo>
                    <a:lnTo>
                      <a:pt x="672" y="608"/>
                    </a:lnTo>
                    <a:lnTo>
                      <a:pt x="711" y="661"/>
                    </a:lnTo>
                    <a:lnTo>
                      <a:pt x="711" y="733"/>
                    </a:lnTo>
                    <a:lnTo>
                      <a:pt x="730" y="805"/>
                    </a:lnTo>
                    <a:lnTo>
                      <a:pt x="768" y="781"/>
                    </a:lnTo>
                    <a:lnTo>
                      <a:pt x="807" y="820"/>
                    </a:lnTo>
                    <a:lnTo>
                      <a:pt x="912" y="820"/>
                    </a:lnTo>
                    <a:lnTo>
                      <a:pt x="936" y="887"/>
                    </a:lnTo>
                    <a:lnTo>
                      <a:pt x="989" y="872"/>
                    </a:lnTo>
                    <a:lnTo>
                      <a:pt x="1042" y="853"/>
                    </a:lnTo>
                    <a:lnTo>
                      <a:pt x="994" y="906"/>
                    </a:lnTo>
                    <a:lnTo>
                      <a:pt x="994" y="935"/>
                    </a:lnTo>
                    <a:lnTo>
                      <a:pt x="802" y="1170"/>
                    </a:lnTo>
                    <a:lnTo>
                      <a:pt x="754" y="1170"/>
                    </a:lnTo>
                    <a:lnTo>
                      <a:pt x="725" y="1228"/>
                    </a:lnTo>
                    <a:lnTo>
                      <a:pt x="605" y="1184"/>
                    </a:lnTo>
                    <a:lnTo>
                      <a:pt x="596" y="1252"/>
                    </a:lnTo>
                    <a:lnTo>
                      <a:pt x="567" y="1242"/>
                    </a:lnTo>
                    <a:lnTo>
                      <a:pt x="572" y="1290"/>
                    </a:lnTo>
                    <a:lnTo>
                      <a:pt x="543" y="1290"/>
                    </a:lnTo>
                    <a:lnTo>
                      <a:pt x="543" y="1324"/>
                    </a:lnTo>
                    <a:lnTo>
                      <a:pt x="509" y="1348"/>
                    </a:lnTo>
                    <a:lnTo>
                      <a:pt x="461" y="1276"/>
                    </a:lnTo>
                    <a:lnTo>
                      <a:pt x="380" y="1256"/>
                    </a:lnTo>
                    <a:lnTo>
                      <a:pt x="380" y="1208"/>
                    </a:lnTo>
                    <a:lnTo>
                      <a:pt x="327" y="1184"/>
                    </a:lnTo>
                    <a:lnTo>
                      <a:pt x="308" y="1064"/>
                    </a:lnTo>
                    <a:lnTo>
                      <a:pt x="375" y="988"/>
                    </a:lnTo>
                    <a:lnTo>
                      <a:pt x="264" y="748"/>
                    </a:lnTo>
                    <a:lnTo>
                      <a:pt x="197" y="70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6">
                <a:extLst>
                  <a:ext uri="{FF2B5EF4-FFF2-40B4-BE49-F238E27FC236}">
                    <a16:creationId xmlns="" xmlns:a16="http://schemas.microsoft.com/office/drawing/2014/main" id="{1BCF2A81-5DBE-40A3-8A2F-9CC5CB4FE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821"/>
                <a:ext cx="1013" cy="662"/>
              </a:xfrm>
              <a:custGeom>
                <a:avLst/>
                <a:gdLst>
                  <a:gd name="T0" fmla="*/ 0 w 1013"/>
                  <a:gd name="T1" fmla="*/ 177 h 662"/>
                  <a:gd name="T2" fmla="*/ 115 w 1013"/>
                  <a:gd name="T3" fmla="*/ 149 h 662"/>
                  <a:gd name="T4" fmla="*/ 283 w 1013"/>
                  <a:gd name="T5" fmla="*/ 91 h 662"/>
                  <a:gd name="T6" fmla="*/ 293 w 1013"/>
                  <a:gd name="T7" fmla="*/ 43 h 662"/>
                  <a:gd name="T8" fmla="*/ 384 w 1013"/>
                  <a:gd name="T9" fmla="*/ 0 h 662"/>
                  <a:gd name="T10" fmla="*/ 499 w 1013"/>
                  <a:gd name="T11" fmla="*/ 9 h 662"/>
                  <a:gd name="T12" fmla="*/ 542 w 1013"/>
                  <a:gd name="T13" fmla="*/ 48 h 662"/>
                  <a:gd name="T14" fmla="*/ 571 w 1013"/>
                  <a:gd name="T15" fmla="*/ 38 h 662"/>
                  <a:gd name="T16" fmla="*/ 561 w 1013"/>
                  <a:gd name="T17" fmla="*/ 9 h 662"/>
                  <a:gd name="T18" fmla="*/ 605 w 1013"/>
                  <a:gd name="T19" fmla="*/ 9 h 662"/>
                  <a:gd name="T20" fmla="*/ 624 w 1013"/>
                  <a:gd name="T21" fmla="*/ 86 h 662"/>
                  <a:gd name="T22" fmla="*/ 662 w 1013"/>
                  <a:gd name="T23" fmla="*/ 158 h 662"/>
                  <a:gd name="T24" fmla="*/ 624 w 1013"/>
                  <a:gd name="T25" fmla="*/ 216 h 662"/>
                  <a:gd name="T26" fmla="*/ 653 w 1013"/>
                  <a:gd name="T27" fmla="*/ 278 h 662"/>
                  <a:gd name="T28" fmla="*/ 705 w 1013"/>
                  <a:gd name="T29" fmla="*/ 225 h 662"/>
                  <a:gd name="T30" fmla="*/ 749 w 1013"/>
                  <a:gd name="T31" fmla="*/ 221 h 662"/>
                  <a:gd name="T32" fmla="*/ 758 w 1013"/>
                  <a:gd name="T33" fmla="*/ 177 h 662"/>
                  <a:gd name="T34" fmla="*/ 792 w 1013"/>
                  <a:gd name="T35" fmla="*/ 187 h 662"/>
                  <a:gd name="T36" fmla="*/ 806 w 1013"/>
                  <a:gd name="T37" fmla="*/ 254 h 662"/>
                  <a:gd name="T38" fmla="*/ 849 w 1013"/>
                  <a:gd name="T39" fmla="*/ 225 h 662"/>
                  <a:gd name="T40" fmla="*/ 883 w 1013"/>
                  <a:gd name="T41" fmla="*/ 235 h 662"/>
                  <a:gd name="T42" fmla="*/ 974 w 1013"/>
                  <a:gd name="T43" fmla="*/ 216 h 662"/>
                  <a:gd name="T44" fmla="*/ 969 w 1013"/>
                  <a:gd name="T45" fmla="*/ 259 h 662"/>
                  <a:gd name="T46" fmla="*/ 907 w 1013"/>
                  <a:gd name="T47" fmla="*/ 312 h 662"/>
                  <a:gd name="T48" fmla="*/ 960 w 1013"/>
                  <a:gd name="T49" fmla="*/ 360 h 662"/>
                  <a:gd name="T50" fmla="*/ 1013 w 1013"/>
                  <a:gd name="T51" fmla="*/ 547 h 662"/>
                  <a:gd name="T52" fmla="*/ 873 w 1013"/>
                  <a:gd name="T53" fmla="*/ 456 h 662"/>
                  <a:gd name="T54" fmla="*/ 758 w 1013"/>
                  <a:gd name="T55" fmla="*/ 475 h 662"/>
                  <a:gd name="T56" fmla="*/ 701 w 1013"/>
                  <a:gd name="T57" fmla="*/ 379 h 662"/>
                  <a:gd name="T58" fmla="*/ 638 w 1013"/>
                  <a:gd name="T59" fmla="*/ 413 h 662"/>
                  <a:gd name="T60" fmla="*/ 605 w 1013"/>
                  <a:gd name="T61" fmla="*/ 384 h 662"/>
                  <a:gd name="T62" fmla="*/ 576 w 1013"/>
                  <a:gd name="T63" fmla="*/ 413 h 662"/>
                  <a:gd name="T64" fmla="*/ 499 w 1013"/>
                  <a:gd name="T65" fmla="*/ 326 h 662"/>
                  <a:gd name="T66" fmla="*/ 437 w 1013"/>
                  <a:gd name="T67" fmla="*/ 365 h 662"/>
                  <a:gd name="T68" fmla="*/ 369 w 1013"/>
                  <a:gd name="T69" fmla="*/ 365 h 662"/>
                  <a:gd name="T70" fmla="*/ 341 w 1013"/>
                  <a:gd name="T71" fmla="*/ 437 h 662"/>
                  <a:gd name="T72" fmla="*/ 398 w 1013"/>
                  <a:gd name="T73" fmla="*/ 470 h 662"/>
                  <a:gd name="T74" fmla="*/ 360 w 1013"/>
                  <a:gd name="T75" fmla="*/ 542 h 662"/>
                  <a:gd name="T76" fmla="*/ 273 w 1013"/>
                  <a:gd name="T77" fmla="*/ 648 h 662"/>
                  <a:gd name="T78" fmla="*/ 182 w 1013"/>
                  <a:gd name="T79" fmla="*/ 609 h 662"/>
                  <a:gd name="T80" fmla="*/ 201 w 1013"/>
                  <a:gd name="T81" fmla="*/ 662 h 662"/>
                  <a:gd name="T82" fmla="*/ 96 w 1013"/>
                  <a:gd name="T83" fmla="*/ 648 h 662"/>
                  <a:gd name="T84" fmla="*/ 67 w 1013"/>
                  <a:gd name="T85" fmla="*/ 624 h 662"/>
                  <a:gd name="T86" fmla="*/ 57 w 1013"/>
                  <a:gd name="T87" fmla="*/ 648 h 662"/>
                  <a:gd name="T88" fmla="*/ 24 w 1013"/>
                  <a:gd name="T89" fmla="*/ 629 h 662"/>
                  <a:gd name="T90" fmla="*/ 33 w 1013"/>
                  <a:gd name="T91" fmla="*/ 494 h 662"/>
                  <a:gd name="T92" fmla="*/ 62 w 1013"/>
                  <a:gd name="T93" fmla="*/ 518 h 662"/>
                  <a:gd name="T94" fmla="*/ 57 w 1013"/>
                  <a:gd name="T95" fmla="*/ 422 h 662"/>
                  <a:gd name="T96" fmla="*/ 9 w 1013"/>
                  <a:gd name="T97" fmla="*/ 321 h 662"/>
                  <a:gd name="T98" fmla="*/ 53 w 1013"/>
                  <a:gd name="T99" fmla="*/ 293 h 662"/>
                  <a:gd name="T100" fmla="*/ 0 w 1013"/>
                  <a:gd name="T101" fmla="*/ 177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3" h="662">
                    <a:moveTo>
                      <a:pt x="0" y="177"/>
                    </a:moveTo>
                    <a:lnTo>
                      <a:pt x="115" y="149"/>
                    </a:lnTo>
                    <a:lnTo>
                      <a:pt x="283" y="91"/>
                    </a:lnTo>
                    <a:lnTo>
                      <a:pt x="293" y="43"/>
                    </a:lnTo>
                    <a:lnTo>
                      <a:pt x="384" y="0"/>
                    </a:lnTo>
                    <a:lnTo>
                      <a:pt x="499" y="9"/>
                    </a:lnTo>
                    <a:lnTo>
                      <a:pt x="542" y="48"/>
                    </a:lnTo>
                    <a:lnTo>
                      <a:pt x="571" y="38"/>
                    </a:lnTo>
                    <a:lnTo>
                      <a:pt x="561" y="9"/>
                    </a:lnTo>
                    <a:lnTo>
                      <a:pt x="605" y="9"/>
                    </a:lnTo>
                    <a:lnTo>
                      <a:pt x="624" y="86"/>
                    </a:lnTo>
                    <a:lnTo>
                      <a:pt x="662" y="158"/>
                    </a:lnTo>
                    <a:lnTo>
                      <a:pt x="624" y="216"/>
                    </a:lnTo>
                    <a:lnTo>
                      <a:pt x="653" y="278"/>
                    </a:lnTo>
                    <a:lnTo>
                      <a:pt x="705" y="225"/>
                    </a:lnTo>
                    <a:lnTo>
                      <a:pt x="749" y="221"/>
                    </a:lnTo>
                    <a:lnTo>
                      <a:pt x="758" y="177"/>
                    </a:lnTo>
                    <a:lnTo>
                      <a:pt x="792" y="187"/>
                    </a:lnTo>
                    <a:lnTo>
                      <a:pt x="806" y="254"/>
                    </a:lnTo>
                    <a:lnTo>
                      <a:pt x="849" y="225"/>
                    </a:lnTo>
                    <a:lnTo>
                      <a:pt x="883" y="235"/>
                    </a:lnTo>
                    <a:lnTo>
                      <a:pt x="974" y="216"/>
                    </a:lnTo>
                    <a:lnTo>
                      <a:pt x="969" y="259"/>
                    </a:lnTo>
                    <a:lnTo>
                      <a:pt x="907" y="312"/>
                    </a:lnTo>
                    <a:lnTo>
                      <a:pt x="960" y="360"/>
                    </a:lnTo>
                    <a:lnTo>
                      <a:pt x="1013" y="547"/>
                    </a:lnTo>
                    <a:lnTo>
                      <a:pt x="873" y="456"/>
                    </a:lnTo>
                    <a:lnTo>
                      <a:pt x="758" y="475"/>
                    </a:lnTo>
                    <a:lnTo>
                      <a:pt x="701" y="379"/>
                    </a:lnTo>
                    <a:lnTo>
                      <a:pt x="638" y="413"/>
                    </a:lnTo>
                    <a:lnTo>
                      <a:pt x="605" y="384"/>
                    </a:lnTo>
                    <a:lnTo>
                      <a:pt x="576" y="413"/>
                    </a:lnTo>
                    <a:lnTo>
                      <a:pt x="499" y="326"/>
                    </a:lnTo>
                    <a:lnTo>
                      <a:pt x="437" y="365"/>
                    </a:lnTo>
                    <a:lnTo>
                      <a:pt x="369" y="365"/>
                    </a:lnTo>
                    <a:lnTo>
                      <a:pt x="341" y="437"/>
                    </a:lnTo>
                    <a:lnTo>
                      <a:pt x="398" y="470"/>
                    </a:lnTo>
                    <a:lnTo>
                      <a:pt x="360" y="542"/>
                    </a:lnTo>
                    <a:lnTo>
                      <a:pt x="273" y="648"/>
                    </a:lnTo>
                    <a:lnTo>
                      <a:pt x="182" y="609"/>
                    </a:lnTo>
                    <a:lnTo>
                      <a:pt x="201" y="662"/>
                    </a:lnTo>
                    <a:lnTo>
                      <a:pt x="96" y="648"/>
                    </a:lnTo>
                    <a:lnTo>
                      <a:pt x="67" y="624"/>
                    </a:lnTo>
                    <a:lnTo>
                      <a:pt x="57" y="648"/>
                    </a:lnTo>
                    <a:lnTo>
                      <a:pt x="24" y="629"/>
                    </a:lnTo>
                    <a:lnTo>
                      <a:pt x="33" y="494"/>
                    </a:lnTo>
                    <a:lnTo>
                      <a:pt x="62" y="518"/>
                    </a:lnTo>
                    <a:lnTo>
                      <a:pt x="57" y="422"/>
                    </a:lnTo>
                    <a:lnTo>
                      <a:pt x="9" y="321"/>
                    </a:lnTo>
                    <a:lnTo>
                      <a:pt x="53" y="293"/>
                    </a:lnTo>
                    <a:lnTo>
                      <a:pt x="0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7">
                <a:extLst>
                  <a:ext uri="{FF2B5EF4-FFF2-40B4-BE49-F238E27FC236}">
                    <a16:creationId xmlns="" xmlns:a16="http://schemas.microsoft.com/office/drawing/2014/main" id="{E2B74C57-5FC7-4F6F-B9DB-5A3150F42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898"/>
                <a:ext cx="782" cy="950"/>
              </a:xfrm>
              <a:custGeom>
                <a:avLst/>
                <a:gdLst>
                  <a:gd name="T0" fmla="*/ 0 w 782"/>
                  <a:gd name="T1" fmla="*/ 273 h 950"/>
                  <a:gd name="T2" fmla="*/ 29 w 782"/>
                  <a:gd name="T3" fmla="*/ 220 h 950"/>
                  <a:gd name="T4" fmla="*/ 105 w 782"/>
                  <a:gd name="T5" fmla="*/ 244 h 950"/>
                  <a:gd name="T6" fmla="*/ 115 w 782"/>
                  <a:gd name="T7" fmla="*/ 201 h 950"/>
                  <a:gd name="T8" fmla="*/ 139 w 782"/>
                  <a:gd name="T9" fmla="*/ 148 h 950"/>
                  <a:gd name="T10" fmla="*/ 187 w 782"/>
                  <a:gd name="T11" fmla="*/ 144 h 950"/>
                  <a:gd name="T12" fmla="*/ 187 w 782"/>
                  <a:gd name="T13" fmla="*/ 110 h 950"/>
                  <a:gd name="T14" fmla="*/ 374 w 782"/>
                  <a:gd name="T15" fmla="*/ 0 h 950"/>
                  <a:gd name="T16" fmla="*/ 374 w 782"/>
                  <a:gd name="T17" fmla="*/ 62 h 950"/>
                  <a:gd name="T18" fmla="*/ 326 w 782"/>
                  <a:gd name="T19" fmla="*/ 81 h 950"/>
                  <a:gd name="T20" fmla="*/ 345 w 782"/>
                  <a:gd name="T21" fmla="*/ 120 h 950"/>
                  <a:gd name="T22" fmla="*/ 403 w 782"/>
                  <a:gd name="T23" fmla="*/ 120 h 950"/>
                  <a:gd name="T24" fmla="*/ 542 w 782"/>
                  <a:gd name="T25" fmla="*/ 220 h 950"/>
                  <a:gd name="T26" fmla="*/ 782 w 782"/>
                  <a:gd name="T27" fmla="*/ 508 h 950"/>
                  <a:gd name="T28" fmla="*/ 653 w 782"/>
                  <a:gd name="T29" fmla="*/ 643 h 950"/>
                  <a:gd name="T30" fmla="*/ 782 w 782"/>
                  <a:gd name="T31" fmla="*/ 777 h 950"/>
                  <a:gd name="T32" fmla="*/ 734 w 782"/>
                  <a:gd name="T33" fmla="*/ 883 h 950"/>
                  <a:gd name="T34" fmla="*/ 633 w 782"/>
                  <a:gd name="T35" fmla="*/ 854 h 950"/>
                  <a:gd name="T36" fmla="*/ 590 w 782"/>
                  <a:gd name="T37" fmla="*/ 796 h 950"/>
                  <a:gd name="T38" fmla="*/ 528 w 782"/>
                  <a:gd name="T39" fmla="*/ 768 h 950"/>
                  <a:gd name="T40" fmla="*/ 494 w 782"/>
                  <a:gd name="T41" fmla="*/ 796 h 950"/>
                  <a:gd name="T42" fmla="*/ 509 w 782"/>
                  <a:gd name="T43" fmla="*/ 873 h 950"/>
                  <a:gd name="T44" fmla="*/ 264 w 782"/>
                  <a:gd name="T45" fmla="*/ 950 h 950"/>
                  <a:gd name="T46" fmla="*/ 271 w 782"/>
                  <a:gd name="T47" fmla="*/ 902 h 950"/>
                  <a:gd name="T48" fmla="*/ 203 w 782"/>
                  <a:gd name="T49" fmla="*/ 842 h 950"/>
                  <a:gd name="T50" fmla="*/ 120 w 782"/>
                  <a:gd name="T51" fmla="*/ 854 h 950"/>
                  <a:gd name="T52" fmla="*/ 125 w 782"/>
                  <a:gd name="T53" fmla="*/ 729 h 950"/>
                  <a:gd name="T54" fmla="*/ 72 w 782"/>
                  <a:gd name="T55" fmla="*/ 729 h 950"/>
                  <a:gd name="T56" fmla="*/ 67 w 782"/>
                  <a:gd name="T57" fmla="*/ 609 h 950"/>
                  <a:gd name="T58" fmla="*/ 91 w 782"/>
                  <a:gd name="T59" fmla="*/ 561 h 950"/>
                  <a:gd name="T60" fmla="*/ 77 w 782"/>
                  <a:gd name="T61" fmla="*/ 465 h 950"/>
                  <a:gd name="T62" fmla="*/ 48 w 782"/>
                  <a:gd name="T63" fmla="*/ 456 h 950"/>
                  <a:gd name="T64" fmla="*/ 0 w 782"/>
                  <a:gd name="T65" fmla="*/ 273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2" h="950">
                    <a:moveTo>
                      <a:pt x="0" y="273"/>
                    </a:moveTo>
                    <a:lnTo>
                      <a:pt x="29" y="220"/>
                    </a:lnTo>
                    <a:lnTo>
                      <a:pt x="105" y="244"/>
                    </a:lnTo>
                    <a:lnTo>
                      <a:pt x="115" y="201"/>
                    </a:lnTo>
                    <a:lnTo>
                      <a:pt x="139" y="148"/>
                    </a:lnTo>
                    <a:lnTo>
                      <a:pt x="187" y="144"/>
                    </a:lnTo>
                    <a:lnTo>
                      <a:pt x="187" y="110"/>
                    </a:lnTo>
                    <a:lnTo>
                      <a:pt x="374" y="0"/>
                    </a:lnTo>
                    <a:lnTo>
                      <a:pt x="374" y="62"/>
                    </a:lnTo>
                    <a:lnTo>
                      <a:pt x="326" y="81"/>
                    </a:lnTo>
                    <a:lnTo>
                      <a:pt x="345" y="120"/>
                    </a:lnTo>
                    <a:lnTo>
                      <a:pt x="403" y="120"/>
                    </a:lnTo>
                    <a:lnTo>
                      <a:pt x="542" y="220"/>
                    </a:lnTo>
                    <a:lnTo>
                      <a:pt x="782" y="508"/>
                    </a:lnTo>
                    <a:lnTo>
                      <a:pt x="653" y="643"/>
                    </a:lnTo>
                    <a:lnTo>
                      <a:pt x="782" y="777"/>
                    </a:lnTo>
                    <a:lnTo>
                      <a:pt x="734" y="883"/>
                    </a:lnTo>
                    <a:lnTo>
                      <a:pt x="633" y="854"/>
                    </a:lnTo>
                    <a:lnTo>
                      <a:pt x="590" y="796"/>
                    </a:lnTo>
                    <a:lnTo>
                      <a:pt x="528" y="768"/>
                    </a:lnTo>
                    <a:lnTo>
                      <a:pt x="494" y="796"/>
                    </a:lnTo>
                    <a:lnTo>
                      <a:pt x="509" y="873"/>
                    </a:lnTo>
                    <a:lnTo>
                      <a:pt x="264" y="950"/>
                    </a:lnTo>
                    <a:lnTo>
                      <a:pt x="271" y="902"/>
                    </a:lnTo>
                    <a:lnTo>
                      <a:pt x="203" y="842"/>
                    </a:lnTo>
                    <a:lnTo>
                      <a:pt x="120" y="854"/>
                    </a:lnTo>
                    <a:lnTo>
                      <a:pt x="125" y="729"/>
                    </a:lnTo>
                    <a:lnTo>
                      <a:pt x="72" y="729"/>
                    </a:lnTo>
                    <a:lnTo>
                      <a:pt x="67" y="609"/>
                    </a:lnTo>
                    <a:lnTo>
                      <a:pt x="91" y="561"/>
                    </a:lnTo>
                    <a:lnTo>
                      <a:pt x="77" y="465"/>
                    </a:lnTo>
                    <a:lnTo>
                      <a:pt x="48" y="456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8">
                <a:extLst>
                  <a:ext uri="{FF2B5EF4-FFF2-40B4-BE49-F238E27FC236}">
                    <a16:creationId xmlns="" xmlns:a16="http://schemas.microsoft.com/office/drawing/2014/main" id="{3EE2CD57-D614-4E37-B900-98F8E03D8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152"/>
                <a:ext cx="1109" cy="763"/>
              </a:xfrm>
              <a:custGeom>
                <a:avLst/>
                <a:gdLst>
                  <a:gd name="T0" fmla="*/ 366 w 1109"/>
                  <a:gd name="T1" fmla="*/ 708 h 763"/>
                  <a:gd name="T2" fmla="*/ 264 w 1109"/>
                  <a:gd name="T3" fmla="*/ 730 h 763"/>
                  <a:gd name="T4" fmla="*/ 242 w 1109"/>
                  <a:gd name="T5" fmla="*/ 668 h 763"/>
                  <a:gd name="T6" fmla="*/ 138 w 1109"/>
                  <a:gd name="T7" fmla="*/ 668 h 763"/>
                  <a:gd name="T8" fmla="*/ 96 w 1109"/>
                  <a:gd name="T9" fmla="*/ 629 h 763"/>
                  <a:gd name="T10" fmla="*/ 63 w 1109"/>
                  <a:gd name="T11" fmla="*/ 658 h 763"/>
                  <a:gd name="T12" fmla="*/ 34 w 1109"/>
                  <a:gd name="T13" fmla="*/ 566 h 763"/>
                  <a:gd name="T14" fmla="*/ 40 w 1109"/>
                  <a:gd name="T15" fmla="*/ 502 h 763"/>
                  <a:gd name="T16" fmla="*/ 0 w 1109"/>
                  <a:gd name="T17" fmla="*/ 456 h 763"/>
                  <a:gd name="T18" fmla="*/ 68 w 1109"/>
                  <a:gd name="T19" fmla="*/ 422 h 763"/>
                  <a:gd name="T20" fmla="*/ 96 w 1109"/>
                  <a:gd name="T21" fmla="*/ 422 h 763"/>
                  <a:gd name="T22" fmla="*/ 87 w 1109"/>
                  <a:gd name="T23" fmla="*/ 298 h 763"/>
                  <a:gd name="T24" fmla="*/ 130 w 1109"/>
                  <a:gd name="T25" fmla="*/ 326 h 763"/>
                  <a:gd name="T26" fmla="*/ 125 w 1109"/>
                  <a:gd name="T27" fmla="*/ 298 h 763"/>
                  <a:gd name="T28" fmla="*/ 170 w 1109"/>
                  <a:gd name="T29" fmla="*/ 320 h 763"/>
                  <a:gd name="T30" fmla="*/ 269 w 1109"/>
                  <a:gd name="T31" fmla="*/ 331 h 763"/>
                  <a:gd name="T32" fmla="*/ 245 w 1109"/>
                  <a:gd name="T33" fmla="*/ 274 h 763"/>
                  <a:gd name="T34" fmla="*/ 346 w 1109"/>
                  <a:gd name="T35" fmla="*/ 317 h 763"/>
                  <a:gd name="T36" fmla="*/ 466 w 1109"/>
                  <a:gd name="T37" fmla="*/ 144 h 763"/>
                  <a:gd name="T38" fmla="*/ 404 w 1109"/>
                  <a:gd name="T39" fmla="*/ 106 h 763"/>
                  <a:gd name="T40" fmla="*/ 423 w 1109"/>
                  <a:gd name="T41" fmla="*/ 34 h 763"/>
                  <a:gd name="T42" fmla="*/ 495 w 1109"/>
                  <a:gd name="T43" fmla="*/ 38 h 763"/>
                  <a:gd name="T44" fmla="*/ 562 w 1109"/>
                  <a:gd name="T45" fmla="*/ 0 h 763"/>
                  <a:gd name="T46" fmla="*/ 639 w 1109"/>
                  <a:gd name="T47" fmla="*/ 82 h 763"/>
                  <a:gd name="T48" fmla="*/ 658 w 1109"/>
                  <a:gd name="T49" fmla="*/ 48 h 763"/>
                  <a:gd name="T50" fmla="*/ 692 w 1109"/>
                  <a:gd name="T51" fmla="*/ 77 h 763"/>
                  <a:gd name="T52" fmla="*/ 759 w 1109"/>
                  <a:gd name="T53" fmla="*/ 48 h 763"/>
                  <a:gd name="T54" fmla="*/ 826 w 1109"/>
                  <a:gd name="T55" fmla="*/ 142 h 763"/>
                  <a:gd name="T56" fmla="*/ 927 w 1109"/>
                  <a:gd name="T57" fmla="*/ 125 h 763"/>
                  <a:gd name="T58" fmla="*/ 1102 w 1109"/>
                  <a:gd name="T59" fmla="*/ 214 h 763"/>
                  <a:gd name="T60" fmla="*/ 1109 w 1109"/>
                  <a:gd name="T61" fmla="*/ 317 h 763"/>
                  <a:gd name="T62" fmla="*/ 1090 w 1109"/>
                  <a:gd name="T63" fmla="*/ 350 h 763"/>
                  <a:gd name="T64" fmla="*/ 1100 w 1109"/>
                  <a:gd name="T65" fmla="*/ 478 h 763"/>
                  <a:gd name="T66" fmla="*/ 1028 w 1109"/>
                  <a:gd name="T67" fmla="*/ 552 h 763"/>
                  <a:gd name="T68" fmla="*/ 903 w 1109"/>
                  <a:gd name="T69" fmla="*/ 643 h 763"/>
                  <a:gd name="T70" fmla="*/ 836 w 1109"/>
                  <a:gd name="T71" fmla="*/ 605 h 763"/>
                  <a:gd name="T72" fmla="*/ 764 w 1109"/>
                  <a:gd name="T73" fmla="*/ 624 h 763"/>
                  <a:gd name="T74" fmla="*/ 730 w 1109"/>
                  <a:gd name="T75" fmla="*/ 710 h 763"/>
                  <a:gd name="T76" fmla="*/ 677 w 1109"/>
                  <a:gd name="T77" fmla="*/ 763 h 763"/>
                  <a:gd name="T78" fmla="*/ 653 w 1109"/>
                  <a:gd name="T79" fmla="*/ 720 h 763"/>
                  <a:gd name="T80" fmla="*/ 586 w 1109"/>
                  <a:gd name="T81" fmla="*/ 734 h 763"/>
                  <a:gd name="T82" fmla="*/ 500 w 1109"/>
                  <a:gd name="T83" fmla="*/ 691 h 763"/>
                  <a:gd name="T84" fmla="*/ 485 w 1109"/>
                  <a:gd name="T85" fmla="*/ 629 h 763"/>
                  <a:gd name="T86" fmla="*/ 404 w 1109"/>
                  <a:gd name="T87" fmla="*/ 658 h 763"/>
                  <a:gd name="T88" fmla="*/ 341 w 1109"/>
                  <a:gd name="T89" fmla="*/ 658 h 763"/>
                  <a:gd name="T90" fmla="*/ 366 w 1109"/>
                  <a:gd name="T91" fmla="*/ 708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9" h="763">
                    <a:moveTo>
                      <a:pt x="366" y="708"/>
                    </a:moveTo>
                    <a:lnTo>
                      <a:pt x="264" y="730"/>
                    </a:lnTo>
                    <a:lnTo>
                      <a:pt x="242" y="668"/>
                    </a:lnTo>
                    <a:lnTo>
                      <a:pt x="138" y="668"/>
                    </a:lnTo>
                    <a:lnTo>
                      <a:pt x="96" y="629"/>
                    </a:lnTo>
                    <a:lnTo>
                      <a:pt x="63" y="658"/>
                    </a:lnTo>
                    <a:lnTo>
                      <a:pt x="34" y="566"/>
                    </a:lnTo>
                    <a:lnTo>
                      <a:pt x="40" y="502"/>
                    </a:lnTo>
                    <a:lnTo>
                      <a:pt x="0" y="456"/>
                    </a:lnTo>
                    <a:lnTo>
                      <a:pt x="68" y="422"/>
                    </a:lnTo>
                    <a:lnTo>
                      <a:pt x="96" y="422"/>
                    </a:lnTo>
                    <a:lnTo>
                      <a:pt x="87" y="298"/>
                    </a:lnTo>
                    <a:lnTo>
                      <a:pt x="130" y="326"/>
                    </a:lnTo>
                    <a:lnTo>
                      <a:pt x="125" y="298"/>
                    </a:lnTo>
                    <a:lnTo>
                      <a:pt x="170" y="320"/>
                    </a:lnTo>
                    <a:lnTo>
                      <a:pt x="269" y="331"/>
                    </a:lnTo>
                    <a:lnTo>
                      <a:pt x="245" y="274"/>
                    </a:lnTo>
                    <a:lnTo>
                      <a:pt x="346" y="317"/>
                    </a:lnTo>
                    <a:lnTo>
                      <a:pt x="466" y="144"/>
                    </a:lnTo>
                    <a:lnTo>
                      <a:pt x="404" y="106"/>
                    </a:lnTo>
                    <a:lnTo>
                      <a:pt x="423" y="34"/>
                    </a:lnTo>
                    <a:lnTo>
                      <a:pt x="495" y="38"/>
                    </a:lnTo>
                    <a:lnTo>
                      <a:pt x="562" y="0"/>
                    </a:lnTo>
                    <a:lnTo>
                      <a:pt x="639" y="82"/>
                    </a:lnTo>
                    <a:lnTo>
                      <a:pt x="658" y="48"/>
                    </a:lnTo>
                    <a:lnTo>
                      <a:pt x="692" y="77"/>
                    </a:lnTo>
                    <a:lnTo>
                      <a:pt x="759" y="48"/>
                    </a:lnTo>
                    <a:lnTo>
                      <a:pt x="826" y="142"/>
                    </a:lnTo>
                    <a:lnTo>
                      <a:pt x="927" y="125"/>
                    </a:lnTo>
                    <a:lnTo>
                      <a:pt x="1102" y="214"/>
                    </a:lnTo>
                    <a:lnTo>
                      <a:pt x="1109" y="317"/>
                    </a:lnTo>
                    <a:lnTo>
                      <a:pt x="1090" y="350"/>
                    </a:lnTo>
                    <a:lnTo>
                      <a:pt x="1100" y="478"/>
                    </a:lnTo>
                    <a:lnTo>
                      <a:pt x="1028" y="552"/>
                    </a:lnTo>
                    <a:lnTo>
                      <a:pt x="903" y="643"/>
                    </a:lnTo>
                    <a:lnTo>
                      <a:pt x="836" y="605"/>
                    </a:lnTo>
                    <a:lnTo>
                      <a:pt x="764" y="624"/>
                    </a:lnTo>
                    <a:lnTo>
                      <a:pt x="730" y="710"/>
                    </a:lnTo>
                    <a:lnTo>
                      <a:pt x="677" y="763"/>
                    </a:lnTo>
                    <a:lnTo>
                      <a:pt x="653" y="720"/>
                    </a:lnTo>
                    <a:lnTo>
                      <a:pt x="586" y="734"/>
                    </a:lnTo>
                    <a:lnTo>
                      <a:pt x="500" y="691"/>
                    </a:lnTo>
                    <a:lnTo>
                      <a:pt x="485" y="629"/>
                    </a:lnTo>
                    <a:lnTo>
                      <a:pt x="404" y="658"/>
                    </a:lnTo>
                    <a:lnTo>
                      <a:pt x="341" y="658"/>
                    </a:lnTo>
                    <a:lnTo>
                      <a:pt x="366" y="70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9">
                <a:extLst>
                  <a:ext uri="{FF2B5EF4-FFF2-40B4-BE49-F238E27FC236}">
                    <a16:creationId xmlns="" xmlns:a16="http://schemas.microsoft.com/office/drawing/2014/main" id="{09DDF292-31B7-427E-863F-3AF4B9B2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402"/>
                <a:ext cx="1459" cy="1156"/>
              </a:xfrm>
              <a:custGeom>
                <a:avLst/>
                <a:gdLst>
                  <a:gd name="T0" fmla="*/ 268 w 1459"/>
                  <a:gd name="T1" fmla="*/ 0 h 1156"/>
                  <a:gd name="T2" fmla="*/ 393 w 1459"/>
                  <a:gd name="T3" fmla="*/ 158 h 1156"/>
                  <a:gd name="T4" fmla="*/ 446 w 1459"/>
                  <a:gd name="T5" fmla="*/ 105 h 1156"/>
                  <a:gd name="T6" fmla="*/ 436 w 1459"/>
                  <a:gd name="T7" fmla="*/ 48 h 1156"/>
                  <a:gd name="T8" fmla="*/ 508 w 1459"/>
                  <a:gd name="T9" fmla="*/ 24 h 1156"/>
                  <a:gd name="T10" fmla="*/ 528 w 1459"/>
                  <a:gd name="T11" fmla="*/ 91 h 1156"/>
                  <a:gd name="T12" fmla="*/ 676 w 1459"/>
                  <a:gd name="T13" fmla="*/ 110 h 1156"/>
                  <a:gd name="T14" fmla="*/ 729 w 1459"/>
                  <a:gd name="T15" fmla="*/ 96 h 1156"/>
                  <a:gd name="T16" fmla="*/ 777 w 1459"/>
                  <a:gd name="T17" fmla="*/ 38 h 1156"/>
                  <a:gd name="T18" fmla="*/ 787 w 1459"/>
                  <a:gd name="T19" fmla="*/ 14 h 1156"/>
                  <a:gd name="T20" fmla="*/ 960 w 1459"/>
                  <a:gd name="T21" fmla="*/ 76 h 1156"/>
                  <a:gd name="T22" fmla="*/ 964 w 1459"/>
                  <a:gd name="T23" fmla="*/ 120 h 1156"/>
                  <a:gd name="T24" fmla="*/ 1027 w 1459"/>
                  <a:gd name="T25" fmla="*/ 134 h 1156"/>
                  <a:gd name="T26" fmla="*/ 1128 w 1459"/>
                  <a:gd name="T27" fmla="*/ 220 h 1156"/>
                  <a:gd name="T28" fmla="*/ 1296 w 1459"/>
                  <a:gd name="T29" fmla="*/ 230 h 1156"/>
                  <a:gd name="T30" fmla="*/ 1320 w 1459"/>
                  <a:gd name="T31" fmla="*/ 148 h 1156"/>
                  <a:gd name="T32" fmla="*/ 1358 w 1459"/>
                  <a:gd name="T33" fmla="*/ 172 h 1156"/>
                  <a:gd name="T34" fmla="*/ 1339 w 1459"/>
                  <a:gd name="T35" fmla="*/ 220 h 1156"/>
                  <a:gd name="T36" fmla="*/ 1416 w 1459"/>
                  <a:gd name="T37" fmla="*/ 249 h 1156"/>
                  <a:gd name="T38" fmla="*/ 1459 w 1459"/>
                  <a:gd name="T39" fmla="*/ 244 h 1156"/>
                  <a:gd name="T40" fmla="*/ 1387 w 1459"/>
                  <a:gd name="T41" fmla="*/ 292 h 1156"/>
                  <a:gd name="T42" fmla="*/ 1396 w 1459"/>
                  <a:gd name="T43" fmla="*/ 379 h 1156"/>
                  <a:gd name="T44" fmla="*/ 1334 w 1459"/>
                  <a:gd name="T45" fmla="*/ 460 h 1156"/>
                  <a:gd name="T46" fmla="*/ 1296 w 1459"/>
                  <a:gd name="T47" fmla="*/ 480 h 1156"/>
                  <a:gd name="T48" fmla="*/ 1272 w 1459"/>
                  <a:gd name="T49" fmla="*/ 556 h 1156"/>
                  <a:gd name="T50" fmla="*/ 1363 w 1459"/>
                  <a:gd name="T51" fmla="*/ 715 h 1156"/>
                  <a:gd name="T52" fmla="*/ 1248 w 1459"/>
                  <a:gd name="T53" fmla="*/ 835 h 1156"/>
                  <a:gd name="T54" fmla="*/ 1219 w 1459"/>
                  <a:gd name="T55" fmla="*/ 816 h 1156"/>
                  <a:gd name="T56" fmla="*/ 1118 w 1459"/>
                  <a:gd name="T57" fmla="*/ 840 h 1156"/>
                  <a:gd name="T58" fmla="*/ 988 w 1459"/>
                  <a:gd name="T59" fmla="*/ 801 h 1156"/>
                  <a:gd name="T60" fmla="*/ 950 w 1459"/>
                  <a:gd name="T61" fmla="*/ 1156 h 1156"/>
                  <a:gd name="T62" fmla="*/ 825 w 1459"/>
                  <a:gd name="T63" fmla="*/ 1108 h 1156"/>
                  <a:gd name="T64" fmla="*/ 686 w 1459"/>
                  <a:gd name="T65" fmla="*/ 1046 h 1156"/>
                  <a:gd name="T66" fmla="*/ 585 w 1459"/>
                  <a:gd name="T67" fmla="*/ 979 h 1156"/>
                  <a:gd name="T68" fmla="*/ 558 w 1459"/>
                  <a:gd name="T69" fmla="*/ 1022 h 1156"/>
                  <a:gd name="T70" fmla="*/ 480 w 1459"/>
                  <a:gd name="T71" fmla="*/ 974 h 1156"/>
                  <a:gd name="T72" fmla="*/ 412 w 1459"/>
                  <a:gd name="T73" fmla="*/ 974 h 1156"/>
                  <a:gd name="T74" fmla="*/ 331 w 1459"/>
                  <a:gd name="T75" fmla="*/ 936 h 1156"/>
                  <a:gd name="T76" fmla="*/ 283 w 1459"/>
                  <a:gd name="T77" fmla="*/ 964 h 1156"/>
                  <a:gd name="T78" fmla="*/ 225 w 1459"/>
                  <a:gd name="T79" fmla="*/ 984 h 1156"/>
                  <a:gd name="T80" fmla="*/ 163 w 1459"/>
                  <a:gd name="T81" fmla="*/ 1003 h 1156"/>
                  <a:gd name="T82" fmla="*/ 120 w 1459"/>
                  <a:gd name="T83" fmla="*/ 950 h 1156"/>
                  <a:gd name="T84" fmla="*/ 139 w 1459"/>
                  <a:gd name="T85" fmla="*/ 868 h 1156"/>
                  <a:gd name="T86" fmla="*/ 139 w 1459"/>
                  <a:gd name="T87" fmla="*/ 777 h 1156"/>
                  <a:gd name="T88" fmla="*/ 96 w 1459"/>
                  <a:gd name="T89" fmla="*/ 744 h 1156"/>
                  <a:gd name="T90" fmla="*/ 124 w 1459"/>
                  <a:gd name="T91" fmla="*/ 676 h 1156"/>
                  <a:gd name="T92" fmla="*/ 72 w 1459"/>
                  <a:gd name="T93" fmla="*/ 633 h 1156"/>
                  <a:gd name="T94" fmla="*/ 0 w 1459"/>
                  <a:gd name="T95" fmla="*/ 528 h 1156"/>
                  <a:gd name="T96" fmla="*/ 67 w 1459"/>
                  <a:gd name="T97" fmla="*/ 470 h 1156"/>
                  <a:gd name="T98" fmla="*/ 72 w 1459"/>
                  <a:gd name="T99" fmla="*/ 417 h 1156"/>
                  <a:gd name="T100" fmla="*/ 120 w 1459"/>
                  <a:gd name="T101" fmla="*/ 355 h 1156"/>
                  <a:gd name="T102" fmla="*/ 216 w 1459"/>
                  <a:gd name="T103" fmla="*/ 379 h 1156"/>
                  <a:gd name="T104" fmla="*/ 273 w 1459"/>
                  <a:gd name="T105" fmla="*/ 268 h 1156"/>
                  <a:gd name="T106" fmla="*/ 139 w 1459"/>
                  <a:gd name="T107" fmla="*/ 134 h 1156"/>
                  <a:gd name="T108" fmla="*/ 268 w 1459"/>
                  <a:gd name="T109" fmla="*/ 0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9" h="1156">
                    <a:moveTo>
                      <a:pt x="268" y="0"/>
                    </a:moveTo>
                    <a:lnTo>
                      <a:pt x="393" y="158"/>
                    </a:lnTo>
                    <a:lnTo>
                      <a:pt x="446" y="105"/>
                    </a:lnTo>
                    <a:lnTo>
                      <a:pt x="436" y="48"/>
                    </a:lnTo>
                    <a:lnTo>
                      <a:pt x="508" y="24"/>
                    </a:lnTo>
                    <a:lnTo>
                      <a:pt x="528" y="91"/>
                    </a:lnTo>
                    <a:lnTo>
                      <a:pt x="676" y="110"/>
                    </a:lnTo>
                    <a:lnTo>
                      <a:pt x="729" y="96"/>
                    </a:lnTo>
                    <a:lnTo>
                      <a:pt x="777" y="38"/>
                    </a:lnTo>
                    <a:lnTo>
                      <a:pt x="787" y="14"/>
                    </a:lnTo>
                    <a:lnTo>
                      <a:pt x="960" y="76"/>
                    </a:lnTo>
                    <a:lnTo>
                      <a:pt x="964" y="120"/>
                    </a:lnTo>
                    <a:lnTo>
                      <a:pt x="1027" y="134"/>
                    </a:lnTo>
                    <a:lnTo>
                      <a:pt x="1128" y="220"/>
                    </a:lnTo>
                    <a:lnTo>
                      <a:pt x="1296" y="230"/>
                    </a:lnTo>
                    <a:lnTo>
                      <a:pt x="1320" y="148"/>
                    </a:lnTo>
                    <a:lnTo>
                      <a:pt x="1358" y="172"/>
                    </a:lnTo>
                    <a:lnTo>
                      <a:pt x="1339" y="220"/>
                    </a:lnTo>
                    <a:lnTo>
                      <a:pt x="1416" y="249"/>
                    </a:lnTo>
                    <a:lnTo>
                      <a:pt x="1459" y="244"/>
                    </a:lnTo>
                    <a:lnTo>
                      <a:pt x="1387" y="292"/>
                    </a:lnTo>
                    <a:lnTo>
                      <a:pt x="1396" y="379"/>
                    </a:lnTo>
                    <a:lnTo>
                      <a:pt x="1334" y="460"/>
                    </a:lnTo>
                    <a:lnTo>
                      <a:pt x="1296" y="480"/>
                    </a:lnTo>
                    <a:lnTo>
                      <a:pt x="1272" y="556"/>
                    </a:lnTo>
                    <a:lnTo>
                      <a:pt x="1363" y="715"/>
                    </a:lnTo>
                    <a:lnTo>
                      <a:pt x="1248" y="835"/>
                    </a:lnTo>
                    <a:lnTo>
                      <a:pt x="1219" y="816"/>
                    </a:lnTo>
                    <a:lnTo>
                      <a:pt x="1118" y="840"/>
                    </a:lnTo>
                    <a:lnTo>
                      <a:pt x="988" y="801"/>
                    </a:lnTo>
                    <a:lnTo>
                      <a:pt x="950" y="1156"/>
                    </a:lnTo>
                    <a:lnTo>
                      <a:pt x="825" y="1108"/>
                    </a:lnTo>
                    <a:lnTo>
                      <a:pt x="686" y="1046"/>
                    </a:lnTo>
                    <a:lnTo>
                      <a:pt x="585" y="979"/>
                    </a:lnTo>
                    <a:lnTo>
                      <a:pt x="558" y="1022"/>
                    </a:lnTo>
                    <a:lnTo>
                      <a:pt x="480" y="974"/>
                    </a:lnTo>
                    <a:lnTo>
                      <a:pt x="412" y="974"/>
                    </a:lnTo>
                    <a:lnTo>
                      <a:pt x="331" y="936"/>
                    </a:lnTo>
                    <a:lnTo>
                      <a:pt x="283" y="964"/>
                    </a:lnTo>
                    <a:lnTo>
                      <a:pt x="225" y="984"/>
                    </a:lnTo>
                    <a:lnTo>
                      <a:pt x="163" y="1003"/>
                    </a:lnTo>
                    <a:lnTo>
                      <a:pt x="120" y="950"/>
                    </a:lnTo>
                    <a:lnTo>
                      <a:pt x="139" y="868"/>
                    </a:lnTo>
                    <a:lnTo>
                      <a:pt x="139" y="777"/>
                    </a:lnTo>
                    <a:lnTo>
                      <a:pt x="96" y="744"/>
                    </a:lnTo>
                    <a:lnTo>
                      <a:pt x="124" y="676"/>
                    </a:lnTo>
                    <a:lnTo>
                      <a:pt x="72" y="633"/>
                    </a:lnTo>
                    <a:lnTo>
                      <a:pt x="0" y="528"/>
                    </a:lnTo>
                    <a:lnTo>
                      <a:pt x="67" y="470"/>
                    </a:lnTo>
                    <a:lnTo>
                      <a:pt x="72" y="417"/>
                    </a:lnTo>
                    <a:lnTo>
                      <a:pt x="120" y="355"/>
                    </a:lnTo>
                    <a:lnTo>
                      <a:pt x="216" y="379"/>
                    </a:lnTo>
                    <a:lnTo>
                      <a:pt x="273" y="268"/>
                    </a:lnTo>
                    <a:lnTo>
                      <a:pt x="139" y="134"/>
                    </a:lnTo>
                    <a:lnTo>
                      <a:pt x="26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0">
                <a:extLst>
                  <a:ext uri="{FF2B5EF4-FFF2-40B4-BE49-F238E27FC236}">
                    <a16:creationId xmlns="" xmlns:a16="http://schemas.microsoft.com/office/drawing/2014/main" id="{9CAA245B-39EE-470B-AB3F-330FF3BB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2338"/>
                <a:ext cx="1349" cy="979"/>
              </a:xfrm>
              <a:custGeom>
                <a:avLst/>
                <a:gdLst>
                  <a:gd name="T0" fmla="*/ 1257 w 1349"/>
                  <a:gd name="T1" fmla="*/ 220 h 979"/>
                  <a:gd name="T2" fmla="*/ 1349 w 1349"/>
                  <a:gd name="T3" fmla="*/ 292 h 979"/>
                  <a:gd name="T4" fmla="*/ 1277 w 1349"/>
                  <a:gd name="T5" fmla="*/ 350 h 979"/>
                  <a:gd name="T6" fmla="*/ 1209 w 1349"/>
                  <a:gd name="T7" fmla="*/ 321 h 979"/>
                  <a:gd name="T8" fmla="*/ 965 w 1349"/>
                  <a:gd name="T9" fmla="*/ 436 h 979"/>
                  <a:gd name="T10" fmla="*/ 1056 w 1349"/>
                  <a:gd name="T11" fmla="*/ 508 h 979"/>
                  <a:gd name="T12" fmla="*/ 1171 w 1349"/>
                  <a:gd name="T13" fmla="*/ 777 h 979"/>
                  <a:gd name="T14" fmla="*/ 1118 w 1349"/>
                  <a:gd name="T15" fmla="*/ 840 h 979"/>
                  <a:gd name="T16" fmla="*/ 1094 w 1349"/>
                  <a:gd name="T17" fmla="*/ 931 h 979"/>
                  <a:gd name="T18" fmla="*/ 1098 w 1349"/>
                  <a:gd name="T19" fmla="*/ 968 h 979"/>
                  <a:gd name="T20" fmla="*/ 1061 w 1349"/>
                  <a:gd name="T21" fmla="*/ 969 h 979"/>
                  <a:gd name="T22" fmla="*/ 1017 w 1349"/>
                  <a:gd name="T23" fmla="*/ 979 h 979"/>
                  <a:gd name="T24" fmla="*/ 936 w 1349"/>
                  <a:gd name="T25" fmla="*/ 921 h 979"/>
                  <a:gd name="T26" fmla="*/ 657 w 1349"/>
                  <a:gd name="T27" fmla="*/ 926 h 979"/>
                  <a:gd name="T28" fmla="*/ 461 w 1349"/>
                  <a:gd name="T29" fmla="*/ 974 h 979"/>
                  <a:gd name="T30" fmla="*/ 374 w 1349"/>
                  <a:gd name="T31" fmla="*/ 921 h 979"/>
                  <a:gd name="T32" fmla="*/ 283 w 1349"/>
                  <a:gd name="T33" fmla="*/ 864 h 979"/>
                  <a:gd name="T34" fmla="*/ 297 w 1349"/>
                  <a:gd name="T35" fmla="*/ 724 h 979"/>
                  <a:gd name="T36" fmla="*/ 192 w 1349"/>
                  <a:gd name="T37" fmla="*/ 662 h 979"/>
                  <a:gd name="T38" fmla="*/ 139 w 1349"/>
                  <a:gd name="T39" fmla="*/ 595 h 979"/>
                  <a:gd name="T40" fmla="*/ 77 w 1349"/>
                  <a:gd name="T41" fmla="*/ 542 h 979"/>
                  <a:gd name="T42" fmla="*/ 24 w 1349"/>
                  <a:gd name="T43" fmla="*/ 475 h 979"/>
                  <a:gd name="T44" fmla="*/ 0 w 1349"/>
                  <a:gd name="T45" fmla="*/ 403 h 979"/>
                  <a:gd name="T46" fmla="*/ 67 w 1349"/>
                  <a:gd name="T47" fmla="*/ 292 h 979"/>
                  <a:gd name="T48" fmla="*/ 173 w 1349"/>
                  <a:gd name="T49" fmla="*/ 187 h 979"/>
                  <a:gd name="T50" fmla="*/ 312 w 1349"/>
                  <a:gd name="T51" fmla="*/ 187 h 979"/>
                  <a:gd name="T52" fmla="*/ 531 w 1349"/>
                  <a:gd name="T53" fmla="*/ 142 h 979"/>
                  <a:gd name="T54" fmla="*/ 537 w 1349"/>
                  <a:gd name="T55" fmla="*/ 57 h 979"/>
                  <a:gd name="T56" fmla="*/ 648 w 1349"/>
                  <a:gd name="T57" fmla="*/ 0 h 979"/>
                  <a:gd name="T58" fmla="*/ 729 w 1349"/>
                  <a:gd name="T59" fmla="*/ 38 h 979"/>
                  <a:gd name="T60" fmla="*/ 782 w 1349"/>
                  <a:gd name="T61" fmla="*/ 28 h 979"/>
                  <a:gd name="T62" fmla="*/ 869 w 1349"/>
                  <a:gd name="T63" fmla="*/ 86 h 979"/>
                  <a:gd name="T64" fmla="*/ 912 w 1349"/>
                  <a:gd name="T65" fmla="*/ 38 h 979"/>
                  <a:gd name="T66" fmla="*/ 1257 w 1349"/>
                  <a:gd name="T67" fmla="*/ 22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9" h="979">
                    <a:moveTo>
                      <a:pt x="1257" y="220"/>
                    </a:moveTo>
                    <a:lnTo>
                      <a:pt x="1349" y="292"/>
                    </a:lnTo>
                    <a:lnTo>
                      <a:pt x="1277" y="350"/>
                    </a:lnTo>
                    <a:lnTo>
                      <a:pt x="1209" y="321"/>
                    </a:lnTo>
                    <a:lnTo>
                      <a:pt x="965" y="436"/>
                    </a:lnTo>
                    <a:lnTo>
                      <a:pt x="1056" y="508"/>
                    </a:lnTo>
                    <a:lnTo>
                      <a:pt x="1171" y="777"/>
                    </a:lnTo>
                    <a:lnTo>
                      <a:pt x="1118" y="840"/>
                    </a:lnTo>
                    <a:lnTo>
                      <a:pt x="1094" y="931"/>
                    </a:lnTo>
                    <a:lnTo>
                      <a:pt x="1098" y="968"/>
                    </a:lnTo>
                    <a:lnTo>
                      <a:pt x="1061" y="969"/>
                    </a:lnTo>
                    <a:lnTo>
                      <a:pt x="1017" y="979"/>
                    </a:lnTo>
                    <a:lnTo>
                      <a:pt x="936" y="921"/>
                    </a:lnTo>
                    <a:lnTo>
                      <a:pt x="657" y="926"/>
                    </a:lnTo>
                    <a:lnTo>
                      <a:pt x="461" y="974"/>
                    </a:lnTo>
                    <a:lnTo>
                      <a:pt x="374" y="921"/>
                    </a:lnTo>
                    <a:lnTo>
                      <a:pt x="283" y="864"/>
                    </a:lnTo>
                    <a:lnTo>
                      <a:pt x="297" y="724"/>
                    </a:lnTo>
                    <a:lnTo>
                      <a:pt x="192" y="662"/>
                    </a:lnTo>
                    <a:lnTo>
                      <a:pt x="139" y="595"/>
                    </a:lnTo>
                    <a:lnTo>
                      <a:pt x="77" y="542"/>
                    </a:lnTo>
                    <a:lnTo>
                      <a:pt x="24" y="475"/>
                    </a:lnTo>
                    <a:lnTo>
                      <a:pt x="0" y="403"/>
                    </a:lnTo>
                    <a:lnTo>
                      <a:pt x="67" y="292"/>
                    </a:lnTo>
                    <a:lnTo>
                      <a:pt x="173" y="187"/>
                    </a:lnTo>
                    <a:lnTo>
                      <a:pt x="312" y="187"/>
                    </a:lnTo>
                    <a:lnTo>
                      <a:pt x="531" y="142"/>
                    </a:lnTo>
                    <a:lnTo>
                      <a:pt x="537" y="57"/>
                    </a:lnTo>
                    <a:lnTo>
                      <a:pt x="648" y="0"/>
                    </a:lnTo>
                    <a:lnTo>
                      <a:pt x="729" y="38"/>
                    </a:lnTo>
                    <a:lnTo>
                      <a:pt x="782" y="28"/>
                    </a:lnTo>
                    <a:lnTo>
                      <a:pt x="869" y="86"/>
                    </a:lnTo>
                    <a:lnTo>
                      <a:pt x="912" y="38"/>
                    </a:lnTo>
                    <a:lnTo>
                      <a:pt x="1257" y="2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1">
                <a:extLst>
                  <a:ext uri="{FF2B5EF4-FFF2-40B4-BE49-F238E27FC236}">
                    <a16:creationId xmlns="" xmlns:a16="http://schemas.microsoft.com/office/drawing/2014/main" id="{013594E2-B7A5-4F50-9089-AC5BD49D4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622"/>
                <a:ext cx="2082" cy="1167"/>
              </a:xfrm>
              <a:custGeom>
                <a:avLst/>
                <a:gdLst>
                  <a:gd name="T0" fmla="*/ 0 w 2082"/>
                  <a:gd name="T1" fmla="*/ 930 h 1167"/>
                  <a:gd name="T2" fmla="*/ 191 w 2082"/>
                  <a:gd name="T3" fmla="*/ 768 h 1167"/>
                  <a:gd name="T4" fmla="*/ 172 w 2082"/>
                  <a:gd name="T5" fmla="*/ 720 h 1167"/>
                  <a:gd name="T6" fmla="*/ 196 w 2082"/>
                  <a:gd name="T7" fmla="*/ 706 h 1167"/>
                  <a:gd name="T8" fmla="*/ 186 w 2082"/>
                  <a:gd name="T9" fmla="*/ 668 h 1167"/>
                  <a:gd name="T10" fmla="*/ 239 w 2082"/>
                  <a:gd name="T11" fmla="*/ 668 h 1167"/>
                  <a:gd name="T12" fmla="*/ 215 w 2082"/>
                  <a:gd name="T13" fmla="*/ 624 h 1167"/>
                  <a:gd name="T14" fmla="*/ 254 w 2082"/>
                  <a:gd name="T15" fmla="*/ 624 h 1167"/>
                  <a:gd name="T16" fmla="*/ 254 w 2082"/>
                  <a:gd name="T17" fmla="*/ 557 h 1167"/>
                  <a:gd name="T18" fmla="*/ 383 w 2082"/>
                  <a:gd name="T19" fmla="*/ 596 h 1167"/>
                  <a:gd name="T20" fmla="*/ 417 w 2082"/>
                  <a:gd name="T21" fmla="*/ 543 h 1167"/>
                  <a:gd name="T22" fmla="*/ 446 w 2082"/>
                  <a:gd name="T23" fmla="*/ 543 h 1167"/>
                  <a:gd name="T24" fmla="*/ 654 w 2082"/>
                  <a:gd name="T25" fmla="*/ 286 h 1167"/>
                  <a:gd name="T26" fmla="*/ 686 w 2082"/>
                  <a:gd name="T27" fmla="*/ 245 h 1167"/>
                  <a:gd name="T28" fmla="*/ 666 w 2082"/>
                  <a:gd name="T29" fmla="*/ 183 h 1167"/>
                  <a:gd name="T30" fmla="*/ 714 w 2082"/>
                  <a:gd name="T31" fmla="*/ 188 h 1167"/>
                  <a:gd name="T32" fmla="*/ 815 w 2082"/>
                  <a:gd name="T33" fmla="*/ 154 h 1167"/>
                  <a:gd name="T34" fmla="*/ 825 w 2082"/>
                  <a:gd name="T35" fmla="*/ 212 h 1167"/>
                  <a:gd name="T36" fmla="*/ 911 w 2082"/>
                  <a:gd name="T37" fmla="*/ 269 h 1167"/>
                  <a:gd name="T38" fmla="*/ 974 w 2082"/>
                  <a:gd name="T39" fmla="*/ 245 h 1167"/>
                  <a:gd name="T40" fmla="*/ 1002 w 2082"/>
                  <a:gd name="T41" fmla="*/ 288 h 1167"/>
                  <a:gd name="T42" fmla="*/ 1050 w 2082"/>
                  <a:gd name="T43" fmla="*/ 231 h 1167"/>
                  <a:gd name="T44" fmla="*/ 1098 w 2082"/>
                  <a:gd name="T45" fmla="*/ 149 h 1167"/>
                  <a:gd name="T46" fmla="*/ 1146 w 2082"/>
                  <a:gd name="T47" fmla="*/ 130 h 1167"/>
                  <a:gd name="T48" fmla="*/ 1233 w 2082"/>
                  <a:gd name="T49" fmla="*/ 178 h 1167"/>
                  <a:gd name="T50" fmla="*/ 1358 w 2082"/>
                  <a:gd name="T51" fmla="*/ 87 h 1167"/>
                  <a:gd name="T52" fmla="*/ 1430 w 2082"/>
                  <a:gd name="T53" fmla="*/ 10 h 1167"/>
                  <a:gd name="T54" fmla="*/ 1473 w 2082"/>
                  <a:gd name="T55" fmla="*/ 0 h 1167"/>
                  <a:gd name="T56" fmla="*/ 1473 w 2082"/>
                  <a:gd name="T57" fmla="*/ 135 h 1167"/>
                  <a:gd name="T58" fmla="*/ 1530 w 2082"/>
                  <a:gd name="T59" fmla="*/ 106 h 1167"/>
                  <a:gd name="T60" fmla="*/ 1622 w 2082"/>
                  <a:gd name="T61" fmla="*/ 178 h 1167"/>
                  <a:gd name="T62" fmla="*/ 1622 w 2082"/>
                  <a:gd name="T63" fmla="*/ 231 h 1167"/>
                  <a:gd name="T64" fmla="*/ 1862 w 2082"/>
                  <a:gd name="T65" fmla="*/ 140 h 1167"/>
                  <a:gd name="T66" fmla="*/ 1842 w 2082"/>
                  <a:gd name="T67" fmla="*/ 77 h 1167"/>
                  <a:gd name="T68" fmla="*/ 1876 w 2082"/>
                  <a:gd name="T69" fmla="*/ 39 h 1167"/>
                  <a:gd name="T70" fmla="*/ 1938 w 2082"/>
                  <a:gd name="T71" fmla="*/ 72 h 1167"/>
                  <a:gd name="T72" fmla="*/ 1982 w 2082"/>
                  <a:gd name="T73" fmla="*/ 135 h 1167"/>
                  <a:gd name="T74" fmla="*/ 1934 w 2082"/>
                  <a:gd name="T75" fmla="*/ 207 h 1167"/>
                  <a:gd name="T76" fmla="*/ 1934 w 2082"/>
                  <a:gd name="T77" fmla="*/ 245 h 1167"/>
                  <a:gd name="T78" fmla="*/ 1862 w 2082"/>
                  <a:gd name="T79" fmla="*/ 312 h 1167"/>
                  <a:gd name="T80" fmla="*/ 1986 w 2082"/>
                  <a:gd name="T81" fmla="*/ 456 h 1167"/>
                  <a:gd name="T82" fmla="*/ 1958 w 2082"/>
                  <a:gd name="T83" fmla="*/ 533 h 1167"/>
                  <a:gd name="T84" fmla="*/ 2001 w 2082"/>
                  <a:gd name="T85" fmla="*/ 562 h 1167"/>
                  <a:gd name="T86" fmla="*/ 2001 w 2082"/>
                  <a:gd name="T87" fmla="*/ 648 h 1167"/>
                  <a:gd name="T88" fmla="*/ 1982 w 2082"/>
                  <a:gd name="T89" fmla="*/ 716 h 1167"/>
                  <a:gd name="T90" fmla="*/ 2025 w 2082"/>
                  <a:gd name="T91" fmla="*/ 778 h 1167"/>
                  <a:gd name="T92" fmla="*/ 2082 w 2082"/>
                  <a:gd name="T93" fmla="*/ 768 h 1167"/>
                  <a:gd name="T94" fmla="*/ 2068 w 2082"/>
                  <a:gd name="T95" fmla="*/ 864 h 1167"/>
                  <a:gd name="T96" fmla="*/ 1857 w 2082"/>
                  <a:gd name="T97" fmla="*/ 898 h 1167"/>
                  <a:gd name="T98" fmla="*/ 1727 w 2082"/>
                  <a:gd name="T99" fmla="*/ 898 h 1167"/>
                  <a:gd name="T100" fmla="*/ 1559 w 2082"/>
                  <a:gd name="T101" fmla="*/ 1090 h 1167"/>
                  <a:gd name="T102" fmla="*/ 916 w 2082"/>
                  <a:gd name="T103" fmla="*/ 1157 h 1167"/>
                  <a:gd name="T104" fmla="*/ 633 w 2082"/>
                  <a:gd name="T105" fmla="*/ 1167 h 1167"/>
                  <a:gd name="T106" fmla="*/ 0 w 2082"/>
                  <a:gd name="T107" fmla="*/ 93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2" h="1167">
                    <a:moveTo>
                      <a:pt x="0" y="930"/>
                    </a:moveTo>
                    <a:lnTo>
                      <a:pt x="191" y="768"/>
                    </a:lnTo>
                    <a:lnTo>
                      <a:pt x="172" y="720"/>
                    </a:lnTo>
                    <a:lnTo>
                      <a:pt x="196" y="706"/>
                    </a:lnTo>
                    <a:lnTo>
                      <a:pt x="186" y="668"/>
                    </a:lnTo>
                    <a:lnTo>
                      <a:pt x="239" y="668"/>
                    </a:lnTo>
                    <a:lnTo>
                      <a:pt x="215" y="624"/>
                    </a:lnTo>
                    <a:lnTo>
                      <a:pt x="254" y="624"/>
                    </a:lnTo>
                    <a:lnTo>
                      <a:pt x="254" y="557"/>
                    </a:lnTo>
                    <a:lnTo>
                      <a:pt x="383" y="596"/>
                    </a:lnTo>
                    <a:lnTo>
                      <a:pt x="417" y="543"/>
                    </a:lnTo>
                    <a:lnTo>
                      <a:pt x="446" y="543"/>
                    </a:lnTo>
                    <a:lnTo>
                      <a:pt x="654" y="286"/>
                    </a:lnTo>
                    <a:lnTo>
                      <a:pt x="686" y="245"/>
                    </a:lnTo>
                    <a:lnTo>
                      <a:pt x="666" y="183"/>
                    </a:lnTo>
                    <a:lnTo>
                      <a:pt x="714" y="188"/>
                    </a:lnTo>
                    <a:lnTo>
                      <a:pt x="815" y="154"/>
                    </a:lnTo>
                    <a:lnTo>
                      <a:pt x="825" y="212"/>
                    </a:lnTo>
                    <a:lnTo>
                      <a:pt x="911" y="269"/>
                    </a:lnTo>
                    <a:lnTo>
                      <a:pt x="974" y="245"/>
                    </a:lnTo>
                    <a:lnTo>
                      <a:pt x="1002" y="288"/>
                    </a:lnTo>
                    <a:lnTo>
                      <a:pt x="1050" y="231"/>
                    </a:lnTo>
                    <a:lnTo>
                      <a:pt x="1098" y="149"/>
                    </a:lnTo>
                    <a:lnTo>
                      <a:pt x="1146" y="130"/>
                    </a:lnTo>
                    <a:lnTo>
                      <a:pt x="1233" y="178"/>
                    </a:lnTo>
                    <a:lnTo>
                      <a:pt x="1358" y="87"/>
                    </a:lnTo>
                    <a:lnTo>
                      <a:pt x="1430" y="10"/>
                    </a:lnTo>
                    <a:lnTo>
                      <a:pt x="1473" y="0"/>
                    </a:lnTo>
                    <a:lnTo>
                      <a:pt x="1473" y="135"/>
                    </a:lnTo>
                    <a:lnTo>
                      <a:pt x="1530" y="106"/>
                    </a:lnTo>
                    <a:lnTo>
                      <a:pt x="1622" y="178"/>
                    </a:lnTo>
                    <a:lnTo>
                      <a:pt x="1622" y="231"/>
                    </a:lnTo>
                    <a:lnTo>
                      <a:pt x="1862" y="140"/>
                    </a:lnTo>
                    <a:lnTo>
                      <a:pt x="1842" y="77"/>
                    </a:lnTo>
                    <a:lnTo>
                      <a:pt x="1876" y="39"/>
                    </a:lnTo>
                    <a:lnTo>
                      <a:pt x="1938" y="72"/>
                    </a:lnTo>
                    <a:lnTo>
                      <a:pt x="1982" y="135"/>
                    </a:lnTo>
                    <a:lnTo>
                      <a:pt x="1934" y="207"/>
                    </a:lnTo>
                    <a:lnTo>
                      <a:pt x="1934" y="245"/>
                    </a:lnTo>
                    <a:lnTo>
                      <a:pt x="1862" y="312"/>
                    </a:lnTo>
                    <a:lnTo>
                      <a:pt x="1986" y="456"/>
                    </a:lnTo>
                    <a:lnTo>
                      <a:pt x="1958" y="533"/>
                    </a:lnTo>
                    <a:lnTo>
                      <a:pt x="2001" y="562"/>
                    </a:lnTo>
                    <a:lnTo>
                      <a:pt x="2001" y="648"/>
                    </a:lnTo>
                    <a:lnTo>
                      <a:pt x="1982" y="716"/>
                    </a:lnTo>
                    <a:lnTo>
                      <a:pt x="2025" y="778"/>
                    </a:lnTo>
                    <a:lnTo>
                      <a:pt x="2082" y="768"/>
                    </a:lnTo>
                    <a:lnTo>
                      <a:pt x="2068" y="864"/>
                    </a:lnTo>
                    <a:lnTo>
                      <a:pt x="1857" y="898"/>
                    </a:lnTo>
                    <a:lnTo>
                      <a:pt x="1727" y="898"/>
                    </a:lnTo>
                    <a:lnTo>
                      <a:pt x="1559" y="1090"/>
                    </a:lnTo>
                    <a:lnTo>
                      <a:pt x="916" y="1157"/>
                    </a:lnTo>
                    <a:lnTo>
                      <a:pt x="633" y="1167"/>
                    </a:lnTo>
                    <a:lnTo>
                      <a:pt x="0" y="9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">
                <a:extLst>
                  <a:ext uri="{FF2B5EF4-FFF2-40B4-BE49-F238E27FC236}">
                    <a16:creationId xmlns="" xmlns:a16="http://schemas.microsoft.com/office/drawing/2014/main" id="{A4EAA41D-E615-4E7A-8591-6237A979F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2717"/>
                <a:ext cx="1100" cy="797"/>
              </a:xfrm>
              <a:custGeom>
                <a:avLst/>
                <a:gdLst>
                  <a:gd name="T0" fmla="*/ 0 w 1100"/>
                  <a:gd name="T1" fmla="*/ 57 h 797"/>
                  <a:gd name="T2" fmla="*/ 653 w 1100"/>
                  <a:gd name="T3" fmla="*/ 0 h 797"/>
                  <a:gd name="T4" fmla="*/ 663 w 1100"/>
                  <a:gd name="T5" fmla="*/ 110 h 797"/>
                  <a:gd name="T6" fmla="*/ 778 w 1100"/>
                  <a:gd name="T7" fmla="*/ 216 h 797"/>
                  <a:gd name="T8" fmla="*/ 836 w 1100"/>
                  <a:gd name="T9" fmla="*/ 288 h 797"/>
                  <a:gd name="T10" fmla="*/ 946 w 1100"/>
                  <a:gd name="T11" fmla="*/ 360 h 797"/>
                  <a:gd name="T12" fmla="*/ 912 w 1100"/>
                  <a:gd name="T13" fmla="*/ 480 h 797"/>
                  <a:gd name="T14" fmla="*/ 1100 w 1100"/>
                  <a:gd name="T15" fmla="*/ 595 h 797"/>
                  <a:gd name="T16" fmla="*/ 1042 w 1100"/>
                  <a:gd name="T17" fmla="*/ 648 h 797"/>
                  <a:gd name="T18" fmla="*/ 802 w 1100"/>
                  <a:gd name="T19" fmla="*/ 566 h 797"/>
                  <a:gd name="T20" fmla="*/ 711 w 1100"/>
                  <a:gd name="T21" fmla="*/ 624 h 797"/>
                  <a:gd name="T22" fmla="*/ 720 w 1100"/>
                  <a:gd name="T23" fmla="*/ 753 h 797"/>
                  <a:gd name="T24" fmla="*/ 471 w 1100"/>
                  <a:gd name="T25" fmla="*/ 686 h 797"/>
                  <a:gd name="T26" fmla="*/ 336 w 1100"/>
                  <a:gd name="T27" fmla="*/ 797 h 797"/>
                  <a:gd name="T28" fmla="*/ 173 w 1100"/>
                  <a:gd name="T29" fmla="*/ 648 h 797"/>
                  <a:gd name="T30" fmla="*/ 111 w 1100"/>
                  <a:gd name="T31" fmla="*/ 585 h 797"/>
                  <a:gd name="T32" fmla="*/ 144 w 1100"/>
                  <a:gd name="T33" fmla="*/ 437 h 797"/>
                  <a:gd name="T34" fmla="*/ 0 w 1100"/>
                  <a:gd name="T35" fmla="*/ 5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0" h="797">
                    <a:moveTo>
                      <a:pt x="0" y="57"/>
                    </a:moveTo>
                    <a:lnTo>
                      <a:pt x="653" y="0"/>
                    </a:lnTo>
                    <a:lnTo>
                      <a:pt x="663" y="110"/>
                    </a:lnTo>
                    <a:lnTo>
                      <a:pt x="778" y="216"/>
                    </a:lnTo>
                    <a:lnTo>
                      <a:pt x="836" y="288"/>
                    </a:lnTo>
                    <a:lnTo>
                      <a:pt x="946" y="360"/>
                    </a:lnTo>
                    <a:lnTo>
                      <a:pt x="912" y="480"/>
                    </a:lnTo>
                    <a:lnTo>
                      <a:pt x="1100" y="595"/>
                    </a:lnTo>
                    <a:lnTo>
                      <a:pt x="1042" y="648"/>
                    </a:lnTo>
                    <a:lnTo>
                      <a:pt x="802" y="566"/>
                    </a:lnTo>
                    <a:lnTo>
                      <a:pt x="711" y="624"/>
                    </a:lnTo>
                    <a:lnTo>
                      <a:pt x="720" y="753"/>
                    </a:lnTo>
                    <a:lnTo>
                      <a:pt x="471" y="686"/>
                    </a:lnTo>
                    <a:lnTo>
                      <a:pt x="336" y="797"/>
                    </a:lnTo>
                    <a:lnTo>
                      <a:pt x="173" y="648"/>
                    </a:lnTo>
                    <a:lnTo>
                      <a:pt x="111" y="585"/>
                    </a:lnTo>
                    <a:lnTo>
                      <a:pt x="144" y="437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3">
                <a:extLst>
                  <a:ext uri="{FF2B5EF4-FFF2-40B4-BE49-F238E27FC236}">
                    <a16:creationId xmlns="" xmlns:a16="http://schemas.microsoft.com/office/drawing/2014/main" id="{0F2231F5-E3F2-4B10-9E17-8FCE1945D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774"/>
                <a:ext cx="768" cy="1152"/>
              </a:xfrm>
              <a:custGeom>
                <a:avLst/>
                <a:gdLst>
                  <a:gd name="T0" fmla="*/ 159 w 768"/>
                  <a:gd name="T1" fmla="*/ 15 h 1152"/>
                  <a:gd name="T2" fmla="*/ 423 w 768"/>
                  <a:gd name="T3" fmla="*/ 0 h 1152"/>
                  <a:gd name="T4" fmla="*/ 567 w 768"/>
                  <a:gd name="T5" fmla="*/ 384 h 1152"/>
                  <a:gd name="T6" fmla="*/ 538 w 768"/>
                  <a:gd name="T7" fmla="*/ 524 h 1152"/>
                  <a:gd name="T8" fmla="*/ 768 w 768"/>
                  <a:gd name="T9" fmla="*/ 740 h 1152"/>
                  <a:gd name="T10" fmla="*/ 576 w 768"/>
                  <a:gd name="T11" fmla="*/ 903 h 1152"/>
                  <a:gd name="T12" fmla="*/ 528 w 768"/>
                  <a:gd name="T13" fmla="*/ 888 h 1152"/>
                  <a:gd name="T14" fmla="*/ 519 w 768"/>
                  <a:gd name="T15" fmla="*/ 980 h 1152"/>
                  <a:gd name="T16" fmla="*/ 461 w 768"/>
                  <a:gd name="T17" fmla="*/ 1018 h 1152"/>
                  <a:gd name="T18" fmla="*/ 437 w 768"/>
                  <a:gd name="T19" fmla="*/ 1042 h 1152"/>
                  <a:gd name="T20" fmla="*/ 418 w 768"/>
                  <a:gd name="T21" fmla="*/ 1085 h 1152"/>
                  <a:gd name="T22" fmla="*/ 456 w 768"/>
                  <a:gd name="T23" fmla="*/ 1133 h 1152"/>
                  <a:gd name="T24" fmla="*/ 499 w 768"/>
                  <a:gd name="T25" fmla="*/ 1133 h 1152"/>
                  <a:gd name="T26" fmla="*/ 451 w 768"/>
                  <a:gd name="T27" fmla="*/ 1152 h 1152"/>
                  <a:gd name="T28" fmla="*/ 336 w 768"/>
                  <a:gd name="T29" fmla="*/ 1095 h 1152"/>
                  <a:gd name="T30" fmla="*/ 288 w 768"/>
                  <a:gd name="T31" fmla="*/ 1042 h 1152"/>
                  <a:gd name="T32" fmla="*/ 144 w 768"/>
                  <a:gd name="T33" fmla="*/ 1008 h 1152"/>
                  <a:gd name="T34" fmla="*/ 87 w 768"/>
                  <a:gd name="T35" fmla="*/ 860 h 1152"/>
                  <a:gd name="T36" fmla="*/ 5 w 768"/>
                  <a:gd name="T37" fmla="*/ 840 h 1152"/>
                  <a:gd name="T38" fmla="*/ 0 w 768"/>
                  <a:gd name="T39" fmla="*/ 749 h 1152"/>
                  <a:gd name="T40" fmla="*/ 82 w 768"/>
                  <a:gd name="T41" fmla="*/ 701 h 1152"/>
                  <a:gd name="T42" fmla="*/ 125 w 768"/>
                  <a:gd name="T43" fmla="*/ 730 h 1152"/>
                  <a:gd name="T44" fmla="*/ 202 w 768"/>
                  <a:gd name="T45" fmla="*/ 634 h 1152"/>
                  <a:gd name="T46" fmla="*/ 288 w 768"/>
                  <a:gd name="T47" fmla="*/ 605 h 1152"/>
                  <a:gd name="T48" fmla="*/ 303 w 768"/>
                  <a:gd name="T49" fmla="*/ 413 h 1152"/>
                  <a:gd name="T50" fmla="*/ 226 w 768"/>
                  <a:gd name="T51" fmla="*/ 327 h 1152"/>
                  <a:gd name="T52" fmla="*/ 216 w 768"/>
                  <a:gd name="T53" fmla="*/ 226 h 1152"/>
                  <a:gd name="T54" fmla="*/ 149 w 768"/>
                  <a:gd name="T55" fmla="*/ 135 h 1152"/>
                  <a:gd name="T56" fmla="*/ 173 w 768"/>
                  <a:gd name="T57" fmla="*/ 53 h 1152"/>
                  <a:gd name="T58" fmla="*/ 159 w 768"/>
                  <a:gd name="T59" fmla="*/ 15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8" h="1152">
                    <a:moveTo>
                      <a:pt x="159" y="15"/>
                    </a:moveTo>
                    <a:lnTo>
                      <a:pt x="423" y="0"/>
                    </a:lnTo>
                    <a:lnTo>
                      <a:pt x="567" y="384"/>
                    </a:lnTo>
                    <a:lnTo>
                      <a:pt x="538" y="524"/>
                    </a:lnTo>
                    <a:lnTo>
                      <a:pt x="768" y="740"/>
                    </a:lnTo>
                    <a:lnTo>
                      <a:pt x="576" y="903"/>
                    </a:lnTo>
                    <a:lnTo>
                      <a:pt x="528" y="888"/>
                    </a:lnTo>
                    <a:lnTo>
                      <a:pt x="519" y="980"/>
                    </a:lnTo>
                    <a:lnTo>
                      <a:pt x="461" y="1018"/>
                    </a:lnTo>
                    <a:lnTo>
                      <a:pt x="437" y="1042"/>
                    </a:lnTo>
                    <a:lnTo>
                      <a:pt x="418" y="1085"/>
                    </a:lnTo>
                    <a:lnTo>
                      <a:pt x="456" y="1133"/>
                    </a:lnTo>
                    <a:lnTo>
                      <a:pt x="499" y="1133"/>
                    </a:lnTo>
                    <a:lnTo>
                      <a:pt x="451" y="1152"/>
                    </a:lnTo>
                    <a:lnTo>
                      <a:pt x="336" y="1095"/>
                    </a:lnTo>
                    <a:lnTo>
                      <a:pt x="288" y="1042"/>
                    </a:lnTo>
                    <a:lnTo>
                      <a:pt x="144" y="1008"/>
                    </a:lnTo>
                    <a:lnTo>
                      <a:pt x="87" y="860"/>
                    </a:lnTo>
                    <a:lnTo>
                      <a:pt x="5" y="840"/>
                    </a:lnTo>
                    <a:lnTo>
                      <a:pt x="0" y="749"/>
                    </a:lnTo>
                    <a:lnTo>
                      <a:pt x="82" y="701"/>
                    </a:lnTo>
                    <a:lnTo>
                      <a:pt x="125" y="730"/>
                    </a:lnTo>
                    <a:lnTo>
                      <a:pt x="202" y="634"/>
                    </a:lnTo>
                    <a:lnTo>
                      <a:pt x="288" y="605"/>
                    </a:lnTo>
                    <a:lnTo>
                      <a:pt x="303" y="413"/>
                    </a:lnTo>
                    <a:lnTo>
                      <a:pt x="226" y="327"/>
                    </a:lnTo>
                    <a:lnTo>
                      <a:pt x="216" y="226"/>
                    </a:lnTo>
                    <a:lnTo>
                      <a:pt x="149" y="135"/>
                    </a:lnTo>
                    <a:lnTo>
                      <a:pt x="173" y="53"/>
                    </a:lnTo>
                    <a:lnTo>
                      <a:pt x="159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4">
                <a:extLst>
                  <a:ext uri="{FF2B5EF4-FFF2-40B4-BE49-F238E27FC236}">
                    <a16:creationId xmlns="" xmlns:a16="http://schemas.microsoft.com/office/drawing/2014/main" id="{D85D0FAC-EA7C-4A27-B5A8-36A47181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410"/>
                <a:ext cx="1292" cy="1108"/>
              </a:xfrm>
              <a:custGeom>
                <a:avLst/>
                <a:gdLst>
                  <a:gd name="T0" fmla="*/ 2 w 1292"/>
                  <a:gd name="T1" fmla="*/ 334 h 1108"/>
                  <a:gd name="T2" fmla="*/ 92 w 1292"/>
                  <a:gd name="T3" fmla="*/ 177 h 1108"/>
                  <a:gd name="T4" fmla="*/ 168 w 1292"/>
                  <a:gd name="T5" fmla="*/ 177 h 1108"/>
                  <a:gd name="T6" fmla="*/ 182 w 1292"/>
                  <a:gd name="T7" fmla="*/ 146 h 1108"/>
                  <a:gd name="T8" fmla="*/ 255 w 1292"/>
                  <a:gd name="T9" fmla="*/ 129 h 1108"/>
                  <a:gd name="T10" fmla="*/ 317 w 1292"/>
                  <a:gd name="T11" fmla="*/ 0 h 1108"/>
                  <a:gd name="T12" fmla="*/ 380 w 1292"/>
                  <a:gd name="T13" fmla="*/ 0 h 1108"/>
                  <a:gd name="T14" fmla="*/ 519 w 1292"/>
                  <a:gd name="T15" fmla="*/ 148 h 1108"/>
                  <a:gd name="T16" fmla="*/ 1157 w 1292"/>
                  <a:gd name="T17" fmla="*/ 379 h 1108"/>
                  <a:gd name="T18" fmla="*/ 1143 w 1292"/>
                  <a:gd name="T19" fmla="*/ 494 h 1108"/>
                  <a:gd name="T20" fmla="*/ 1210 w 1292"/>
                  <a:gd name="T21" fmla="*/ 580 h 1108"/>
                  <a:gd name="T22" fmla="*/ 1215 w 1292"/>
                  <a:gd name="T23" fmla="*/ 686 h 1108"/>
                  <a:gd name="T24" fmla="*/ 1292 w 1292"/>
                  <a:gd name="T25" fmla="*/ 772 h 1108"/>
                  <a:gd name="T26" fmla="*/ 1272 w 1292"/>
                  <a:gd name="T27" fmla="*/ 969 h 1108"/>
                  <a:gd name="T28" fmla="*/ 1191 w 1292"/>
                  <a:gd name="T29" fmla="*/ 993 h 1108"/>
                  <a:gd name="T30" fmla="*/ 1124 w 1292"/>
                  <a:gd name="T31" fmla="*/ 1094 h 1108"/>
                  <a:gd name="T32" fmla="*/ 1066 w 1292"/>
                  <a:gd name="T33" fmla="*/ 1070 h 1108"/>
                  <a:gd name="T34" fmla="*/ 989 w 1292"/>
                  <a:gd name="T35" fmla="*/ 1108 h 1108"/>
                  <a:gd name="T36" fmla="*/ 994 w 1292"/>
                  <a:gd name="T37" fmla="*/ 998 h 1108"/>
                  <a:gd name="T38" fmla="*/ 965 w 1292"/>
                  <a:gd name="T39" fmla="*/ 1022 h 1108"/>
                  <a:gd name="T40" fmla="*/ 912 w 1292"/>
                  <a:gd name="T41" fmla="*/ 921 h 1108"/>
                  <a:gd name="T42" fmla="*/ 879 w 1292"/>
                  <a:gd name="T43" fmla="*/ 931 h 1108"/>
                  <a:gd name="T44" fmla="*/ 831 w 1292"/>
                  <a:gd name="T45" fmla="*/ 844 h 1108"/>
                  <a:gd name="T46" fmla="*/ 773 w 1292"/>
                  <a:gd name="T47" fmla="*/ 883 h 1108"/>
                  <a:gd name="T48" fmla="*/ 620 w 1292"/>
                  <a:gd name="T49" fmla="*/ 868 h 1108"/>
                  <a:gd name="T50" fmla="*/ 394 w 1292"/>
                  <a:gd name="T51" fmla="*/ 888 h 1108"/>
                  <a:gd name="T52" fmla="*/ 250 w 1292"/>
                  <a:gd name="T53" fmla="*/ 739 h 1108"/>
                  <a:gd name="T54" fmla="*/ 279 w 1292"/>
                  <a:gd name="T55" fmla="*/ 710 h 1108"/>
                  <a:gd name="T56" fmla="*/ 226 w 1292"/>
                  <a:gd name="T57" fmla="*/ 681 h 1108"/>
                  <a:gd name="T58" fmla="*/ 207 w 1292"/>
                  <a:gd name="T59" fmla="*/ 652 h 1108"/>
                  <a:gd name="T60" fmla="*/ 255 w 1292"/>
                  <a:gd name="T61" fmla="*/ 624 h 1108"/>
                  <a:gd name="T62" fmla="*/ 231 w 1292"/>
                  <a:gd name="T63" fmla="*/ 556 h 1108"/>
                  <a:gd name="T64" fmla="*/ 221 w 1292"/>
                  <a:gd name="T65" fmla="*/ 475 h 1108"/>
                  <a:gd name="T66" fmla="*/ 221 w 1292"/>
                  <a:gd name="T67" fmla="*/ 408 h 1108"/>
                  <a:gd name="T68" fmla="*/ 255 w 1292"/>
                  <a:gd name="T69" fmla="*/ 364 h 1108"/>
                  <a:gd name="T70" fmla="*/ 278 w 1292"/>
                  <a:gd name="T71" fmla="*/ 314 h 1108"/>
                  <a:gd name="T72" fmla="*/ 288 w 1292"/>
                  <a:gd name="T73" fmla="*/ 264 h 1108"/>
                  <a:gd name="T74" fmla="*/ 240 w 1292"/>
                  <a:gd name="T75" fmla="*/ 254 h 1108"/>
                  <a:gd name="T76" fmla="*/ 140 w 1292"/>
                  <a:gd name="T77" fmla="*/ 268 h 1108"/>
                  <a:gd name="T78" fmla="*/ 82 w 1292"/>
                  <a:gd name="T79" fmla="*/ 321 h 1108"/>
                  <a:gd name="T80" fmla="*/ 0 w 1292"/>
                  <a:gd name="T81" fmla="*/ 369 h 1108"/>
                  <a:gd name="T82" fmla="*/ 2 w 1292"/>
                  <a:gd name="T83" fmla="*/ 33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92" h="1108">
                    <a:moveTo>
                      <a:pt x="2" y="334"/>
                    </a:moveTo>
                    <a:lnTo>
                      <a:pt x="92" y="177"/>
                    </a:lnTo>
                    <a:lnTo>
                      <a:pt x="168" y="177"/>
                    </a:lnTo>
                    <a:lnTo>
                      <a:pt x="182" y="146"/>
                    </a:lnTo>
                    <a:lnTo>
                      <a:pt x="255" y="129"/>
                    </a:lnTo>
                    <a:lnTo>
                      <a:pt x="317" y="0"/>
                    </a:lnTo>
                    <a:lnTo>
                      <a:pt x="380" y="0"/>
                    </a:lnTo>
                    <a:lnTo>
                      <a:pt x="519" y="148"/>
                    </a:lnTo>
                    <a:lnTo>
                      <a:pt x="1157" y="379"/>
                    </a:lnTo>
                    <a:lnTo>
                      <a:pt x="1143" y="494"/>
                    </a:lnTo>
                    <a:lnTo>
                      <a:pt x="1210" y="580"/>
                    </a:lnTo>
                    <a:lnTo>
                      <a:pt x="1215" y="686"/>
                    </a:lnTo>
                    <a:lnTo>
                      <a:pt x="1292" y="772"/>
                    </a:lnTo>
                    <a:lnTo>
                      <a:pt x="1272" y="969"/>
                    </a:lnTo>
                    <a:lnTo>
                      <a:pt x="1191" y="993"/>
                    </a:lnTo>
                    <a:lnTo>
                      <a:pt x="1124" y="1094"/>
                    </a:lnTo>
                    <a:lnTo>
                      <a:pt x="1066" y="1070"/>
                    </a:lnTo>
                    <a:lnTo>
                      <a:pt x="989" y="1108"/>
                    </a:lnTo>
                    <a:lnTo>
                      <a:pt x="994" y="998"/>
                    </a:lnTo>
                    <a:lnTo>
                      <a:pt x="965" y="1022"/>
                    </a:lnTo>
                    <a:lnTo>
                      <a:pt x="912" y="921"/>
                    </a:lnTo>
                    <a:lnTo>
                      <a:pt x="879" y="931"/>
                    </a:lnTo>
                    <a:lnTo>
                      <a:pt x="831" y="844"/>
                    </a:lnTo>
                    <a:lnTo>
                      <a:pt x="773" y="883"/>
                    </a:lnTo>
                    <a:lnTo>
                      <a:pt x="620" y="868"/>
                    </a:lnTo>
                    <a:lnTo>
                      <a:pt x="394" y="888"/>
                    </a:lnTo>
                    <a:lnTo>
                      <a:pt x="250" y="739"/>
                    </a:lnTo>
                    <a:lnTo>
                      <a:pt x="279" y="710"/>
                    </a:lnTo>
                    <a:lnTo>
                      <a:pt x="226" y="681"/>
                    </a:lnTo>
                    <a:lnTo>
                      <a:pt x="207" y="652"/>
                    </a:lnTo>
                    <a:lnTo>
                      <a:pt x="255" y="624"/>
                    </a:lnTo>
                    <a:lnTo>
                      <a:pt x="231" y="556"/>
                    </a:lnTo>
                    <a:lnTo>
                      <a:pt x="221" y="475"/>
                    </a:lnTo>
                    <a:lnTo>
                      <a:pt x="221" y="408"/>
                    </a:lnTo>
                    <a:lnTo>
                      <a:pt x="255" y="364"/>
                    </a:lnTo>
                    <a:lnTo>
                      <a:pt x="278" y="314"/>
                    </a:lnTo>
                    <a:lnTo>
                      <a:pt x="288" y="264"/>
                    </a:lnTo>
                    <a:lnTo>
                      <a:pt x="240" y="254"/>
                    </a:lnTo>
                    <a:lnTo>
                      <a:pt x="140" y="268"/>
                    </a:lnTo>
                    <a:lnTo>
                      <a:pt x="82" y="321"/>
                    </a:lnTo>
                    <a:lnTo>
                      <a:pt x="0" y="369"/>
                    </a:lnTo>
                    <a:lnTo>
                      <a:pt x="2" y="33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5">
                <a:extLst>
                  <a:ext uri="{FF2B5EF4-FFF2-40B4-BE49-F238E27FC236}">
                    <a16:creationId xmlns="" xmlns:a16="http://schemas.microsoft.com/office/drawing/2014/main" id="{82D4E45D-256B-4E2C-85CD-919D22A04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2644"/>
                <a:ext cx="980" cy="1083"/>
              </a:xfrm>
              <a:custGeom>
                <a:avLst/>
                <a:gdLst>
                  <a:gd name="T0" fmla="*/ 480 w 980"/>
                  <a:gd name="T1" fmla="*/ 72 h 1083"/>
                  <a:gd name="T2" fmla="*/ 624 w 980"/>
                  <a:gd name="T3" fmla="*/ 0 h 1083"/>
                  <a:gd name="T4" fmla="*/ 830 w 980"/>
                  <a:gd name="T5" fmla="*/ 6 h 1083"/>
                  <a:gd name="T6" fmla="*/ 904 w 980"/>
                  <a:gd name="T7" fmla="*/ 40 h 1083"/>
                  <a:gd name="T8" fmla="*/ 962 w 980"/>
                  <a:gd name="T9" fmla="*/ 75 h 1083"/>
                  <a:gd name="T10" fmla="*/ 980 w 980"/>
                  <a:gd name="T11" fmla="*/ 268 h 1083"/>
                  <a:gd name="T12" fmla="*/ 859 w 980"/>
                  <a:gd name="T13" fmla="*/ 317 h 1083"/>
                  <a:gd name="T14" fmla="*/ 801 w 980"/>
                  <a:gd name="T15" fmla="*/ 1083 h 1083"/>
                  <a:gd name="T16" fmla="*/ 726 w 980"/>
                  <a:gd name="T17" fmla="*/ 1077 h 1083"/>
                  <a:gd name="T18" fmla="*/ 640 w 980"/>
                  <a:gd name="T19" fmla="*/ 904 h 1083"/>
                  <a:gd name="T20" fmla="*/ 536 w 980"/>
                  <a:gd name="T21" fmla="*/ 824 h 1083"/>
                  <a:gd name="T22" fmla="*/ 427 w 980"/>
                  <a:gd name="T23" fmla="*/ 824 h 1083"/>
                  <a:gd name="T24" fmla="*/ 265 w 980"/>
                  <a:gd name="T25" fmla="*/ 904 h 1083"/>
                  <a:gd name="T26" fmla="*/ 248 w 980"/>
                  <a:gd name="T27" fmla="*/ 841 h 1083"/>
                  <a:gd name="T28" fmla="*/ 340 w 980"/>
                  <a:gd name="T29" fmla="*/ 708 h 1083"/>
                  <a:gd name="T30" fmla="*/ 300 w 980"/>
                  <a:gd name="T31" fmla="*/ 674 h 1083"/>
                  <a:gd name="T32" fmla="*/ 214 w 980"/>
                  <a:gd name="T33" fmla="*/ 668 h 1083"/>
                  <a:gd name="T34" fmla="*/ 133 w 980"/>
                  <a:gd name="T35" fmla="*/ 570 h 1083"/>
                  <a:gd name="T36" fmla="*/ 116 w 980"/>
                  <a:gd name="T37" fmla="*/ 455 h 1083"/>
                  <a:gd name="T38" fmla="*/ 87 w 980"/>
                  <a:gd name="T39" fmla="*/ 363 h 1083"/>
                  <a:gd name="T40" fmla="*/ 0 w 980"/>
                  <a:gd name="T41" fmla="*/ 288 h 1083"/>
                  <a:gd name="T42" fmla="*/ 0 w 980"/>
                  <a:gd name="T43" fmla="*/ 253 h 1083"/>
                  <a:gd name="T44" fmla="*/ 121 w 980"/>
                  <a:gd name="T45" fmla="*/ 305 h 1083"/>
                  <a:gd name="T46" fmla="*/ 191 w 980"/>
                  <a:gd name="T47" fmla="*/ 334 h 1083"/>
                  <a:gd name="T48" fmla="*/ 156 w 980"/>
                  <a:gd name="T49" fmla="*/ 271 h 1083"/>
                  <a:gd name="T50" fmla="*/ 179 w 980"/>
                  <a:gd name="T51" fmla="*/ 173 h 1083"/>
                  <a:gd name="T52" fmla="*/ 254 w 980"/>
                  <a:gd name="T53" fmla="*/ 150 h 1083"/>
                  <a:gd name="T54" fmla="*/ 386 w 980"/>
                  <a:gd name="T55" fmla="*/ 196 h 1083"/>
                  <a:gd name="T56" fmla="*/ 484 w 980"/>
                  <a:gd name="T57" fmla="*/ 184 h 1083"/>
                  <a:gd name="T58" fmla="*/ 484 w 980"/>
                  <a:gd name="T59" fmla="*/ 132 h 1083"/>
                  <a:gd name="T60" fmla="*/ 456 w 980"/>
                  <a:gd name="T61" fmla="*/ 85 h 1083"/>
                  <a:gd name="T62" fmla="*/ 483 w 980"/>
                  <a:gd name="T63" fmla="*/ 7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0" h="1083">
                    <a:moveTo>
                      <a:pt x="480" y="72"/>
                    </a:moveTo>
                    <a:lnTo>
                      <a:pt x="624" y="0"/>
                    </a:lnTo>
                    <a:lnTo>
                      <a:pt x="830" y="6"/>
                    </a:lnTo>
                    <a:lnTo>
                      <a:pt x="904" y="40"/>
                    </a:lnTo>
                    <a:lnTo>
                      <a:pt x="962" y="75"/>
                    </a:lnTo>
                    <a:lnTo>
                      <a:pt x="980" y="268"/>
                    </a:lnTo>
                    <a:lnTo>
                      <a:pt x="859" y="317"/>
                    </a:lnTo>
                    <a:lnTo>
                      <a:pt x="801" y="1083"/>
                    </a:lnTo>
                    <a:lnTo>
                      <a:pt x="726" y="1077"/>
                    </a:lnTo>
                    <a:lnTo>
                      <a:pt x="640" y="904"/>
                    </a:lnTo>
                    <a:lnTo>
                      <a:pt x="536" y="824"/>
                    </a:lnTo>
                    <a:lnTo>
                      <a:pt x="427" y="824"/>
                    </a:lnTo>
                    <a:lnTo>
                      <a:pt x="265" y="904"/>
                    </a:lnTo>
                    <a:lnTo>
                      <a:pt x="248" y="841"/>
                    </a:lnTo>
                    <a:lnTo>
                      <a:pt x="340" y="708"/>
                    </a:lnTo>
                    <a:lnTo>
                      <a:pt x="300" y="674"/>
                    </a:lnTo>
                    <a:lnTo>
                      <a:pt x="214" y="668"/>
                    </a:lnTo>
                    <a:lnTo>
                      <a:pt x="133" y="570"/>
                    </a:lnTo>
                    <a:lnTo>
                      <a:pt x="116" y="455"/>
                    </a:lnTo>
                    <a:lnTo>
                      <a:pt x="87" y="363"/>
                    </a:lnTo>
                    <a:lnTo>
                      <a:pt x="0" y="288"/>
                    </a:lnTo>
                    <a:lnTo>
                      <a:pt x="0" y="253"/>
                    </a:lnTo>
                    <a:lnTo>
                      <a:pt x="121" y="305"/>
                    </a:lnTo>
                    <a:lnTo>
                      <a:pt x="191" y="334"/>
                    </a:lnTo>
                    <a:lnTo>
                      <a:pt x="156" y="271"/>
                    </a:lnTo>
                    <a:lnTo>
                      <a:pt x="179" y="173"/>
                    </a:lnTo>
                    <a:lnTo>
                      <a:pt x="254" y="150"/>
                    </a:lnTo>
                    <a:lnTo>
                      <a:pt x="386" y="196"/>
                    </a:lnTo>
                    <a:lnTo>
                      <a:pt x="484" y="184"/>
                    </a:lnTo>
                    <a:lnTo>
                      <a:pt x="484" y="132"/>
                    </a:lnTo>
                    <a:lnTo>
                      <a:pt x="456" y="85"/>
                    </a:lnTo>
                    <a:lnTo>
                      <a:pt x="483" y="7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6">
                <a:extLst>
                  <a:ext uri="{FF2B5EF4-FFF2-40B4-BE49-F238E27FC236}">
                    <a16:creationId xmlns="" xmlns:a16="http://schemas.microsoft.com/office/drawing/2014/main" id="{D9595FAC-1058-4EB2-9053-6B837CBE9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2027"/>
                <a:ext cx="1256" cy="703"/>
              </a:xfrm>
              <a:custGeom>
                <a:avLst/>
                <a:gdLst>
                  <a:gd name="T0" fmla="*/ 0 w 1256"/>
                  <a:gd name="T1" fmla="*/ 18 h 703"/>
                  <a:gd name="T2" fmla="*/ 363 w 1256"/>
                  <a:gd name="T3" fmla="*/ 165 h 703"/>
                  <a:gd name="T4" fmla="*/ 490 w 1256"/>
                  <a:gd name="T5" fmla="*/ 84 h 703"/>
                  <a:gd name="T6" fmla="*/ 647 w 1256"/>
                  <a:gd name="T7" fmla="*/ 73 h 703"/>
                  <a:gd name="T8" fmla="*/ 766 w 1256"/>
                  <a:gd name="T9" fmla="*/ 150 h 703"/>
                  <a:gd name="T10" fmla="*/ 778 w 1256"/>
                  <a:gd name="T11" fmla="*/ 93 h 703"/>
                  <a:gd name="T12" fmla="*/ 812 w 1256"/>
                  <a:gd name="T13" fmla="*/ 87 h 703"/>
                  <a:gd name="T14" fmla="*/ 829 w 1256"/>
                  <a:gd name="T15" fmla="*/ 35 h 703"/>
                  <a:gd name="T16" fmla="*/ 922 w 1256"/>
                  <a:gd name="T17" fmla="*/ 29 h 703"/>
                  <a:gd name="T18" fmla="*/ 932 w 1256"/>
                  <a:gd name="T19" fmla="*/ 0 h 703"/>
                  <a:gd name="T20" fmla="*/ 971 w 1256"/>
                  <a:gd name="T21" fmla="*/ 22 h 703"/>
                  <a:gd name="T22" fmla="*/ 985 w 1256"/>
                  <a:gd name="T23" fmla="*/ 52 h 703"/>
                  <a:gd name="T24" fmla="*/ 979 w 1256"/>
                  <a:gd name="T25" fmla="*/ 104 h 703"/>
                  <a:gd name="T26" fmla="*/ 1008 w 1256"/>
                  <a:gd name="T27" fmla="*/ 139 h 703"/>
                  <a:gd name="T28" fmla="*/ 1043 w 1256"/>
                  <a:gd name="T29" fmla="*/ 89 h 703"/>
                  <a:gd name="T30" fmla="*/ 1091 w 1256"/>
                  <a:gd name="T31" fmla="*/ 93 h 703"/>
                  <a:gd name="T32" fmla="*/ 1100 w 1256"/>
                  <a:gd name="T33" fmla="*/ 121 h 703"/>
                  <a:gd name="T34" fmla="*/ 1076 w 1256"/>
                  <a:gd name="T35" fmla="*/ 204 h 703"/>
                  <a:gd name="T36" fmla="*/ 1107 w 1256"/>
                  <a:gd name="T37" fmla="*/ 257 h 703"/>
                  <a:gd name="T38" fmla="*/ 1071 w 1256"/>
                  <a:gd name="T39" fmla="*/ 467 h 703"/>
                  <a:gd name="T40" fmla="*/ 1106 w 1256"/>
                  <a:gd name="T41" fmla="*/ 542 h 703"/>
                  <a:gd name="T42" fmla="*/ 1227 w 1256"/>
                  <a:gd name="T43" fmla="*/ 588 h 703"/>
                  <a:gd name="T44" fmla="*/ 1256 w 1256"/>
                  <a:gd name="T45" fmla="*/ 686 h 703"/>
                  <a:gd name="T46" fmla="*/ 1129 w 1256"/>
                  <a:gd name="T47" fmla="*/ 628 h 703"/>
                  <a:gd name="T48" fmla="*/ 922 w 1256"/>
                  <a:gd name="T49" fmla="*/ 617 h 703"/>
                  <a:gd name="T50" fmla="*/ 755 w 1256"/>
                  <a:gd name="T51" fmla="*/ 703 h 703"/>
                  <a:gd name="T52" fmla="*/ 801 w 1256"/>
                  <a:gd name="T53" fmla="*/ 582 h 703"/>
                  <a:gd name="T54" fmla="*/ 789 w 1256"/>
                  <a:gd name="T55" fmla="*/ 473 h 703"/>
                  <a:gd name="T56" fmla="*/ 743 w 1256"/>
                  <a:gd name="T57" fmla="*/ 444 h 703"/>
                  <a:gd name="T58" fmla="*/ 680 w 1256"/>
                  <a:gd name="T59" fmla="*/ 444 h 703"/>
                  <a:gd name="T60" fmla="*/ 593 w 1256"/>
                  <a:gd name="T61" fmla="*/ 444 h 703"/>
                  <a:gd name="T62" fmla="*/ 530 w 1256"/>
                  <a:gd name="T63" fmla="*/ 381 h 703"/>
                  <a:gd name="T64" fmla="*/ 443 w 1256"/>
                  <a:gd name="T65" fmla="*/ 415 h 703"/>
                  <a:gd name="T66" fmla="*/ 328 w 1256"/>
                  <a:gd name="T67" fmla="*/ 473 h 703"/>
                  <a:gd name="T68" fmla="*/ 242 w 1256"/>
                  <a:gd name="T69" fmla="*/ 490 h 703"/>
                  <a:gd name="T70" fmla="*/ 207 w 1256"/>
                  <a:gd name="T71" fmla="*/ 461 h 703"/>
                  <a:gd name="T72" fmla="*/ 219 w 1256"/>
                  <a:gd name="T73" fmla="*/ 398 h 703"/>
                  <a:gd name="T74" fmla="*/ 161 w 1256"/>
                  <a:gd name="T75" fmla="*/ 208 h 703"/>
                  <a:gd name="T76" fmla="*/ 92 w 1256"/>
                  <a:gd name="T77" fmla="*/ 145 h 703"/>
                  <a:gd name="T78" fmla="*/ 6 w 1256"/>
                  <a:gd name="T79" fmla="*/ 150 h 703"/>
                  <a:gd name="T80" fmla="*/ 0 w 1256"/>
                  <a:gd name="T81" fmla="*/ 18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6" h="703">
                    <a:moveTo>
                      <a:pt x="0" y="18"/>
                    </a:moveTo>
                    <a:lnTo>
                      <a:pt x="363" y="165"/>
                    </a:lnTo>
                    <a:lnTo>
                      <a:pt x="490" y="84"/>
                    </a:lnTo>
                    <a:lnTo>
                      <a:pt x="647" y="73"/>
                    </a:lnTo>
                    <a:lnTo>
                      <a:pt x="766" y="150"/>
                    </a:lnTo>
                    <a:lnTo>
                      <a:pt x="778" y="93"/>
                    </a:lnTo>
                    <a:lnTo>
                      <a:pt x="812" y="87"/>
                    </a:lnTo>
                    <a:lnTo>
                      <a:pt x="829" y="35"/>
                    </a:lnTo>
                    <a:lnTo>
                      <a:pt x="922" y="29"/>
                    </a:lnTo>
                    <a:lnTo>
                      <a:pt x="932" y="0"/>
                    </a:lnTo>
                    <a:lnTo>
                      <a:pt x="971" y="22"/>
                    </a:lnTo>
                    <a:lnTo>
                      <a:pt x="985" y="52"/>
                    </a:lnTo>
                    <a:lnTo>
                      <a:pt x="979" y="104"/>
                    </a:lnTo>
                    <a:lnTo>
                      <a:pt x="1008" y="139"/>
                    </a:lnTo>
                    <a:lnTo>
                      <a:pt x="1043" y="89"/>
                    </a:lnTo>
                    <a:lnTo>
                      <a:pt x="1091" y="93"/>
                    </a:lnTo>
                    <a:lnTo>
                      <a:pt x="1100" y="121"/>
                    </a:lnTo>
                    <a:lnTo>
                      <a:pt x="1076" y="204"/>
                    </a:lnTo>
                    <a:lnTo>
                      <a:pt x="1107" y="257"/>
                    </a:lnTo>
                    <a:lnTo>
                      <a:pt x="1071" y="467"/>
                    </a:lnTo>
                    <a:lnTo>
                      <a:pt x="1106" y="542"/>
                    </a:lnTo>
                    <a:lnTo>
                      <a:pt x="1227" y="588"/>
                    </a:lnTo>
                    <a:lnTo>
                      <a:pt x="1256" y="686"/>
                    </a:lnTo>
                    <a:lnTo>
                      <a:pt x="1129" y="628"/>
                    </a:lnTo>
                    <a:lnTo>
                      <a:pt x="922" y="617"/>
                    </a:lnTo>
                    <a:lnTo>
                      <a:pt x="755" y="703"/>
                    </a:lnTo>
                    <a:lnTo>
                      <a:pt x="801" y="582"/>
                    </a:lnTo>
                    <a:lnTo>
                      <a:pt x="789" y="473"/>
                    </a:lnTo>
                    <a:lnTo>
                      <a:pt x="743" y="444"/>
                    </a:lnTo>
                    <a:lnTo>
                      <a:pt x="680" y="444"/>
                    </a:lnTo>
                    <a:lnTo>
                      <a:pt x="593" y="444"/>
                    </a:lnTo>
                    <a:lnTo>
                      <a:pt x="530" y="381"/>
                    </a:lnTo>
                    <a:lnTo>
                      <a:pt x="443" y="415"/>
                    </a:lnTo>
                    <a:lnTo>
                      <a:pt x="328" y="473"/>
                    </a:lnTo>
                    <a:lnTo>
                      <a:pt x="242" y="490"/>
                    </a:lnTo>
                    <a:lnTo>
                      <a:pt x="207" y="461"/>
                    </a:lnTo>
                    <a:lnTo>
                      <a:pt x="219" y="398"/>
                    </a:lnTo>
                    <a:lnTo>
                      <a:pt x="161" y="208"/>
                    </a:lnTo>
                    <a:lnTo>
                      <a:pt x="92" y="145"/>
                    </a:lnTo>
                    <a:lnTo>
                      <a:pt x="6" y="15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727">
                  <a:latin typeface="Circe" pitchFamily="34" charset="-5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Полилиния 39">
              <a:extLst>
                <a:ext uri="{FF2B5EF4-FFF2-40B4-BE49-F238E27FC236}">
                  <a16:creationId xmlns="" xmlns:a16="http://schemas.microsoft.com/office/drawing/2014/main" id="{0426DAD5-4703-43F9-8E1A-783FEE167ED4}"/>
                </a:ext>
              </a:extLst>
            </p:cNvPr>
            <p:cNvSpPr/>
            <p:nvPr/>
          </p:nvSpPr>
          <p:spPr bwMode="auto">
            <a:xfrm>
              <a:off x="7383280" y="2212232"/>
              <a:ext cx="3397780" cy="2343534"/>
            </a:xfrm>
            <a:custGeom>
              <a:avLst/>
              <a:gdLst>
                <a:gd name="connsiteX0" fmla="*/ 0 w 3018752"/>
                <a:gd name="connsiteY0" fmla="*/ 663959 h 2005163"/>
                <a:gd name="connsiteX1" fmla="*/ 436880 w 3018752"/>
                <a:gd name="connsiteY1" fmla="*/ 1019559 h 2005163"/>
                <a:gd name="connsiteX2" fmla="*/ 640080 w 3018752"/>
                <a:gd name="connsiteY2" fmla="*/ 1375159 h 2005163"/>
                <a:gd name="connsiteX3" fmla="*/ 1127760 w 3018752"/>
                <a:gd name="connsiteY3" fmla="*/ 1679959 h 2005163"/>
                <a:gd name="connsiteX4" fmla="*/ 1402080 w 3018752"/>
                <a:gd name="connsiteY4" fmla="*/ 2005079 h 2005163"/>
                <a:gd name="connsiteX5" fmla="*/ 1889760 w 3018752"/>
                <a:gd name="connsiteY5" fmla="*/ 1649479 h 2005163"/>
                <a:gd name="connsiteX6" fmla="*/ 2489200 w 3018752"/>
                <a:gd name="connsiteY6" fmla="*/ 1578359 h 2005163"/>
                <a:gd name="connsiteX7" fmla="*/ 2794000 w 3018752"/>
                <a:gd name="connsiteY7" fmla="*/ 1314199 h 2005163"/>
                <a:gd name="connsiteX8" fmla="*/ 2834640 w 3018752"/>
                <a:gd name="connsiteY8" fmla="*/ 968759 h 2005163"/>
                <a:gd name="connsiteX9" fmla="*/ 3017520 w 3018752"/>
                <a:gd name="connsiteY9" fmla="*/ 562359 h 2005163"/>
                <a:gd name="connsiteX10" fmla="*/ 2733040 w 3018752"/>
                <a:gd name="connsiteY10" fmla="*/ 440439 h 2005163"/>
                <a:gd name="connsiteX11" fmla="*/ 2306320 w 3018752"/>
                <a:gd name="connsiteY11" fmla="*/ 166119 h 2005163"/>
                <a:gd name="connsiteX12" fmla="*/ 1696720 w 3018752"/>
                <a:gd name="connsiteY12" fmla="*/ 34039 h 2005163"/>
                <a:gd name="connsiteX13" fmla="*/ 1249680 w 3018752"/>
                <a:gd name="connsiteY13" fmla="*/ 23879 h 2005163"/>
                <a:gd name="connsiteX14" fmla="*/ 944880 w 3018752"/>
                <a:gd name="connsiteY14" fmla="*/ 318519 h 2005163"/>
                <a:gd name="connsiteX15" fmla="*/ 944880 w 3018752"/>
                <a:gd name="connsiteY15" fmla="*/ 348999 h 200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18752" h="2005163">
                  <a:moveTo>
                    <a:pt x="0" y="663959"/>
                  </a:moveTo>
                  <a:cubicBezTo>
                    <a:pt x="165100" y="782492"/>
                    <a:pt x="330200" y="901026"/>
                    <a:pt x="436880" y="1019559"/>
                  </a:cubicBezTo>
                  <a:cubicBezTo>
                    <a:pt x="543560" y="1138092"/>
                    <a:pt x="524933" y="1265092"/>
                    <a:pt x="640080" y="1375159"/>
                  </a:cubicBezTo>
                  <a:cubicBezTo>
                    <a:pt x="755227" y="1485226"/>
                    <a:pt x="1000760" y="1574972"/>
                    <a:pt x="1127760" y="1679959"/>
                  </a:cubicBezTo>
                  <a:cubicBezTo>
                    <a:pt x="1254760" y="1784946"/>
                    <a:pt x="1275080" y="2010159"/>
                    <a:pt x="1402080" y="2005079"/>
                  </a:cubicBezTo>
                  <a:cubicBezTo>
                    <a:pt x="1529080" y="1999999"/>
                    <a:pt x="1708574" y="1720599"/>
                    <a:pt x="1889760" y="1649479"/>
                  </a:cubicBezTo>
                  <a:cubicBezTo>
                    <a:pt x="2070946" y="1578359"/>
                    <a:pt x="2338493" y="1634239"/>
                    <a:pt x="2489200" y="1578359"/>
                  </a:cubicBezTo>
                  <a:cubicBezTo>
                    <a:pt x="2639907" y="1522479"/>
                    <a:pt x="2736427" y="1415799"/>
                    <a:pt x="2794000" y="1314199"/>
                  </a:cubicBezTo>
                  <a:cubicBezTo>
                    <a:pt x="2851573" y="1212599"/>
                    <a:pt x="2797387" y="1094066"/>
                    <a:pt x="2834640" y="968759"/>
                  </a:cubicBezTo>
                  <a:cubicBezTo>
                    <a:pt x="2871893" y="843452"/>
                    <a:pt x="3034453" y="650412"/>
                    <a:pt x="3017520" y="562359"/>
                  </a:cubicBezTo>
                  <a:cubicBezTo>
                    <a:pt x="3000587" y="474306"/>
                    <a:pt x="2851573" y="506479"/>
                    <a:pt x="2733040" y="440439"/>
                  </a:cubicBezTo>
                  <a:cubicBezTo>
                    <a:pt x="2614507" y="374399"/>
                    <a:pt x="2479040" y="233852"/>
                    <a:pt x="2306320" y="166119"/>
                  </a:cubicBezTo>
                  <a:cubicBezTo>
                    <a:pt x="2133600" y="98386"/>
                    <a:pt x="1872827" y="57746"/>
                    <a:pt x="1696720" y="34039"/>
                  </a:cubicBezTo>
                  <a:cubicBezTo>
                    <a:pt x="1520613" y="10332"/>
                    <a:pt x="1374987" y="-23534"/>
                    <a:pt x="1249680" y="23879"/>
                  </a:cubicBezTo>
                  <a:cubicBezTo>
                    <a:pt x="1124373" y="71292"/>
                    <a:pt x="995680" y="264332"/>
                    <a:pt x="944880" y="318519"/>
                  </a:cubicBezTo>
                  <a:cubicBezTo>
                    <a:pt x="894080" y="372706"/>
                    <a:pt x="919480" y="360852"/>
                    <a:pt x="944880" y="348999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 40">
              <a:extLst>
                <a:ext uri="{FF2B5EF4-FFF2-40B4-BE49-F238E27FC236}">
                  <a16:creationId xmlns="" xmlns:a16="http://schemas.microsoft.com/office/drawing/2014/main" id="{CCA1904B-9C77-4C91-ADA8-468334F9CBEA}"/>
                </a:ext>
              </a:extLst>
            </p:cNvPr>
            <p:cNvSpPr/>
            <p:nvPr/>
          </p:nvSpPr>
          <p:spPr bwMode="auto">
            <a:xfrm>
              <a:off x="8992299" y="2217417"/>
              <a:ext cx="1157941" cy="1864803"/>
            </a:xfrm>
            <a:custGeom>
              <a:avLst/>
              <a:gdLst>
                <a:gd name="connsiteX0" fmla="*/ 44911 w 1030431"/>
                <a:gd name="connsiteY0" fmla="*/ 0 h 1595120"/>
                <a:gd name="connsiteX1" fmla="*/ 44911 w 1030431"/>
                <a:gd name="connsiteY1" fmla="*/ 213360 h 1595120"/>
                <a:gd name="connsiteX2" fmla="*/ 34751 w 1030431"/>
                <a:gd name="connsiteY2" fmla="*/ 497840 h 1595120"/>
                <a:gd name="connsiteX3" fmla="*/ 542751 w 1030431"/>
                <a:gd name="connsiteY3" fmla="*/ 1036320 h 1595120"/>
                <a:gd name="connsiteX4" fmla="*/ 817071 w 1030431"/>
                <a:gd name="connsiteY4" fmla="*/ 1351280 h 1595120"/>
                <a:gd name="connsiteX5" fmla="*/ 1030431 w 1030431"/>
                <a:gd name="connsiteY5" fmla="*/ 1595120 h 15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0431" h="1595120">
                  <a:moveTo>
                    <a:pt x="44911" y="0"/>
                  </a:moveTo>
                  <a:cubicBezTo>
                    <a:pt x="44911" y="70273"/>
                    <a:pt x="46604" y="130387"/>
                    <a:pt x="44911" y="213360"/>
                  </a:cubicBezTo>
                  <a:cubicBezTo>
                    <a:pt x="43218" y="296333"/>
                    <a:pt x="-48222" y="360680"/>
                    <a:pt x="34751" y="497840"/>
                  </a:cubicBezTo>
                  <a:cubicBezTo>
                    <a:pt x="117724" y="635000"/>
                    <a:pt x="412364" y="894080"/>
                    <a:pt x="542751" y="1036320"/>
                  </a:cubicBezTo>
                  <a:cubicBezTo>
                    <a:pt x="673138" y="1178560"/>
                    <a:pt x="817071" y="1351280"/>
                    <a:pt x="817071" y="1351280"/>
                  </a:cubicBezTo>
                  <a:lnTo>
                    <a:pt x="1030431" y="1595120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5" name="Полилиния 41">
              <a:extLst>
                <a:ext uri="{FF2B5EF4-FFF2-40B4-BE49-F238E27FC236}">
                  <a16:creationId xmlns="" xmlns:a16="http://schemas.microsoft.com/office/drawing/2014/main" id="{63EC6F74-8D76-4B78-A4F9-A9F222D5FFC6}"/>
                </a:ext>
              </a:extLst>
            </p:cNvPr>
            <p:cNvSpPr/>
            <p:nvPr/>
          </p:nvSpPr>
          <p:spPr bwMode="auto">
            <a:xfrm>
              <a:off x="7932870" y="3356346"/>
              <a:ext cx="1612476" cy="146903"/>
            </a:xfrm>
            <a:custGeom>
              <a:avLst/>
              <a:gdLst>
                <a:gd name="connsiteX0" fmla="*/ 1432560 w 1432560"/>
                <a:gd name="connsiteY0" fmla="*/ 0 h 125241"/>
                <a:gd name="connsiteX1" fmla="*/ 1005840 w 1432560"/>
                <a:gd name="connsiteY1" fmla="*/ 60960 h 125241"/>
                <a:gd name="connsiteX2" fmla="*/ 467360 w 1432560"/>
                <a:gd name="connsiteY2" fmla="*/ 121920 h 125241"/>
                <a:gd name="connsiteX3" fmla="*/ 0 w 1432560"/>
                <a:gd name="connsiteY3" fmla="*/ 111760 h 1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60" h="125241">
                  <a:moveTo>
                    <a:pt x="1432560" y="0"/>
                  </a:moveTo>
                  <a:cubicBezTo>
                    <a:pt x="1299633" y="20320"/>
                    <a:pt x="1166707" y="40640"/>
                    <a:pt x="1005840" y="60960"/>
                  </a:cubicBezTo>
                  <a:cubicBezTo>
                    <a:pt x="844973" y="81280"/>
                    <a:pt x="635000" y="113453"/>
                    <a:pt x="467360" y="121920"/>
                  </a:cubicBezTo>
                  <a:cubicBezTo>
                    <a:pt x="299720" y="130387"/>
                    <a:pt x="149860" y="121073"/>
                    <a:pt x="0" y="11176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6" name="Полилиния 42">
              <a:extLst>
                <a:ext uri="{FF2B5EF4-FFF2-40B4-BE49-F238E27FC236}">
                  <a16:creationId xmlns="" xmlns:a16="http://schemas.microsoft.com/office/drawing/2014/main" id="{C94BF1AA-8CD1-4946-BE2D-9CBCC8C054DC}"/>
                </a:ext>
              </a:extLst>
            </p:cNvPr>
            <p:cNvSpPr/>
            <p:nvPr/>
          </p:nvSpPr>
          <p:spPr bwMode="auto">
            <a:xfrm>
              <a:off x="7395377" y="2621831"/>
              <a:ext cx="1021408" cy="369850"/>
            </a:xfrm>
            <a:custGeom>
              <a:avLst/>
              <a:gdLst>
                <a:gd name="connsiteX0" fmla="*/ 908304 w 908304"/>
                <a:gd name="connsiteY0" fmla="*/ 0 h 316992"/>
                <a:gd name="connsiteX1" fmla="*/ 560832 w 908304"/>
                <a:gd name="connsiteY1" fmla="*/ 262128 h 316992"/>
                <a:gd name="connsiteX2" fmla="*/ 0 w 908304"/>
                <a:gd name="connsiteY2" fmla="*/ 316992 h 3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304" h="316992">
                  <a:moveTo>
                    <a:pt x="908304" y="0"/>
                  </a:moveTo>
                  <a:cubicBezTo>
                    <a:pt x="810260" y="104648"/>
                    <a:pt x="712216" y="209296"/>
                    <a:pt x="560832" y="262128"/>
                  </a:cubicBezTo>
                  <a:cubicBezTo>
                    <a:pt x="409448" y="314960"/>
                    <a:pt x="204724" y="315976"/>
                    <a:pt x="0" y="316992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7" name="Полилиния 43">
              <a:extLst>
                <a:ext uri="{FF2B5EF4-FFF2-40B4-BE49-F238E27FC236}">
                  <a16:creationId xmlns="" xmlns:a16="http://schemas.microsoft.com/office/drawing/2014/main" id="{5C560DBC-FCB8-4C05-B597-3F52E2AFC33A}"/>
                </a:ext>
              </a:extLst>
            </p:cNvPr>
            <p:cNvSpPr/>
            <p:nvPr/>
          </p:nvSpPr>
          <p:spPr bwMode="auto">
            <a:xfrm>
              <a:off x="6168305" y="2984769"/>
              <a:ext cx="1214974" cy="373307"/>
            </a:xfrm>
            <a:custGeom>
              <a:avLst/>
              <a:gdLst>
                <a:gd name="connsiteX0" fmla="*/ 1078992 w 1078992"/>
                <a:gd name="connsiteY0" fmla="*/ 0 h 319960"/>
                <a:gd name="connsiteX1" fmla="*/ 1011936 w 1078992"/>
                <a:gd name="connsiteY1" fmla="*/ 30480 h 319960"/>
                <a:gd name="connsiteX2" fmla="*/ 451104 w 1078992"/>
                <a:gd name="connsiteY2" fmla="*/ 304800 h 319960"/>
                <a:gd name="connsiteX3" fmla="*/ 231648 w 1078992"/>
                <a:gd name="connsiteY3" fmla="*/ 286512 h 319960"/>
                <a:gd name="connsiteX4" fmla="*/ 0 w 1078992"/>
                <a:gd name="connsiteY4" fmla="*/ 304800 h 3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319960">
                  <a:moveTo>
                    <a:pt x="1078992" y="0"/>
                  </a:moveTo>
                  <a:lnTo>
                    <a:pt x="1011936" y="30480"/>
                  </a:lnTo>
                  <a:cubicBezTo>
                    <a:pt x="907288" y="81280"/>
                    <a:pt x="581152" y="262128"/>
                    <a:pt x="451104" y="304800"/>
                  </a:cubicBezTo>
                  <a:cubicBezTo>
                    <a:pt x="321056" y="347472"/>
                    <a:pt x="306832" y="286512"/>
                    <a:pt x="231648" y="286512"/>
                  </a:cubicBezTo>
                  <a:cubicBezTo>
                    <a:pt x="156464" y="286512"/>
                    <a:pt x="78232" y="295656"/>
                    <a:pt x="0" y="30480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8" name="Полилиния 44">
              <a:extLst>
                <a:ext uri="{FF2B5EF4-FFF2-40B4-BE49-F238E27FC236}">
                  <a16:creationId xmlns="" xmlns:a16="http://schemas.microsoft.com/office/drawing/2014/main" id="{D96AECC2-34FA-460D-AD39-BE10BEE18E44}"/>
                </a:ext>
              </a:extLst>
            </p:cNvPr>
            <p:cNvSpPr/>
            <p:nvPr/>
          </p:nvSpPr>
          <p:spPr bwMode="auto">
            <a:xfrm>
              <a:off x="6526057" y="2696147"/>
              <a:ext cx="864135" cy="298991"/>
            </a:xfrm>
            <a:custGeom>
              <a:avLst/>
              <a:gdLst>
                <a:gd name="connsiteX0" fmla="*/ 762000 w 766846"/>
                <a:gd name="connsiteY0" fmla="*/ 249936 h 256494"/>
                <a:gd name="connsiteX1" fmla="*/ 694944 w 766846"/>
                <a:gd name="connsiteY1" fmla="*/ 231648 h 256494"/>
                <a:gd name="connsiteX2" fmla="*/ 262128 w 766846"/>
                <a:gd name="connsiteY2" fmla="*/ 48768 h 256494"/>
                <a:gd name="connsiteX3" fmla="*/ 0 w 766846"/>
                <a:gd name="connsiteY3" fmla="*/ 0 h 2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846" h="256494">
                  <a:moveTo>
                    <a:pt x="762000" y="249936"/>
                  </a:moveTo>
                  <a:cubicBezTo>
                    <a:pt x="770128" y="257556"/>
                    <a:pt x="778256" y="265176"/>
                    <a:pt x="694944" y="231648"/>
                  </a:cubicBezTo>
                  <a:cubicBezTo>
                    <a:pt x="611632" y="198120"/>
                    <a:pt x="377952" y="87376"/>
                    <a:pt x="262128" y="48768"/>
                  </a:cubicBezTo>
                  <a:cubicBezTo>
                    <a:pt x="146304" y="10160"/>
                    <a:pt x="73152" y="5080"/>
                    <a:pt x="0" y="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39" name="Полилиния 45">
              <a:extLst>
                <a:ext uri="{FF2B5EF4-FFF2-40B4-BE49-F238E27FC236}">
                  <a16:creationId xmlns="" xmlns:a16="http://schemas.microsoft.com/office/drawing/2014/main" id="{16F8D6CA-9974-47FA-94EE-B3B208D63714}"/>
                </a:ext>
              </a:extLst>
            </p:cNvPr>
            <p:cNvSpPr/>
            <p:nvPr/>
          </p:nvSpPr>
          <p:spPr bwMode="auto">
            <a:xfrm>
              <a:off x="6394709" y="3263020"/>
              <a:ext cx="1344594" cy="839939"/>
            </a:xfrm>
            <a:custGeom>
              <a:avLst/>
              <a:gdLst>
                <a:gd name="connsiteX0" fmla="*/ 1194816 w 1194816"/>
                <a:gd name="connsiteY0" fmla="*/ 0 h 719328"/>
                <a:gd name="connsiteX1" fmla="*/ 573024 w 1194816"/>
                <a:gd name="connsiteY1" fmla="*/ 432816 h 719328"/>
                <a:gd name="connsiteX2" fmla="*/ 0 w 1194816"/>
                <a:gd name="connsiteY2" fmla="*/ 719328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816" h="719328">
                  <a:moveTo>
                    <a:pt x="1194816" y="0"/>
                  </a:moveTo>
                  <a:cubicBezTo>
                    <a:pt x="983488" y="156464"/>
                    <a:pt x="772160" y="312928"/>
                    <a:pt x="573024" y="432816"/>
                  </a:cubicBezTo>
                  <a:cubicBezTo>
                    <a:pt x="373888" y="552704"/>
                    <a:pt x="186944" y="636016"/>
                    <a:pt x="0" y="71932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40" name="Полилиния 46">
              <a:extLst>
                <a:ext uri="{FF2B5EF4-FFF2-40B4-BE49-F238E27FC236}">
                  <a16:creationId xmlns="" xmlns:a16="http://schemas.microsoft.com/office/drawing/2014/main" id="{DBA9EE54-CB38-469C-B8F5-F09A7E4C8D7B}"/>
                </a:ext>
              </a:extLst>
            </p:cNvPr>
            <p:cNvSpPr/>
            <p:nvPr/>
          </p:nvSpPr>
          <p:spPr bwMode="auto">
            <a:xfrm>
              <a:off x="6709254" y="3311411"/>
              <a:ext cx="248871" cy="499471"/>
            </a:xfrm>
            <a:custGeom>
              <a:avLst/>
              <a:gdLst>
                <a:gd name="connsiteX0" fmla="*/ 0 w 219456"/>
                <a:gd name="connsiteY0" fmla="*/ 0 h 426720"/>
                <a:gd name="connsiteX1" fmla="*/ 219456 w 219456"/>
                <a:gd name="connsiteY1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426720">
                  <a:moveTo>
                    <a:pt x="0" y="0"/>
                  </a:moveTo>
                  <a:lnTo>
                    <a:pt x="219456" y="426720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41" name="Полилиния 47">
              <a:extLst>
                <a:ext uri="{FF2B5EF4-FFF2-40B4-BE49-F238E27FC236}">
                  <a16:creationId xmlns="" xmlns:a16="http://schemas.microsoft.com/office/drawing/2014/main" id="{ED6C6F23-8250-4FBD-8487-BC2B770769F8}"/>
                </a:ext>
              </a:extLst>
            </p:cNvPr>
            <p:cNvSpPr/>
            <p:nvPr/>
          </p:nvSpPr>
          <p:spPr bwMode="auto">
            <a:xfrm>
              <a:off x="10765505" y="2836137"/>
              <a:ext cx="497742" cy="221218"/>
            </a:xfrm>
            <a:custGeom>
              <a:avLst/>
              <a:gdLst>
                <a:gd name="connsiteX0" fmla="*/ 0 w 441960"/>
                <a:gd name="connsiteY0" fmla="*/ 0 h 190500"/>
                <a:gd name="connsiteX1" fmla="*/ 152400 w 441960"/>
                <a:gd name="connsiteY1" fmla="*/ 129540 h 190500"/>
                <a:gd name="connsiteX2" fmla="*/ 441960 w 44196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" h="190500">
                  <a:moveTo>
                    <a:pt x="0" y="0"/>
                  </a:moveTo>
                  <a:cubicBezTo>
                    <a:pt x="39370" y="48895"/>
                    <a:pt x="78740" y="97790"/>
                    <a:pt x="152400" y="129540"/>
                  </a:cubicBezTo>
                  <a:cubicBezTo>
                    <a:pt x="226060" y="161290"/>
                    <a:pt x="334010" y="175895"/>
                    <a:pt x="441960" y="19050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42" name="Полилиния 48">
              <a:extLst>
                <a:ext uri="{FF2B5EF4-FFF2-40B4-BE49-F238E27FC236}">
                  <a16:creationId xmlns="" xmlns:a16="http://schemas.microsoft.com/office/drawing/2014/main" id="{BC749E16-7EB0-4E7C-B9B0-5DCE9960D66F}"/>
                </a:ext>
              </a:extLst>
            </p:cNvPr>
            <p:cNvSpPr/>
            <p:nvPr/>
          </p:nvSpPr>
          <p:spPr bwMode="auto">
            <a:xfrm>
              <a:off x="9602379" y="3328694"/>
              <a:ext cx="252328" cy="100239"/>
            </a:xfrm>
            <a:custGeom>
              <a:avLst/>
              <a:gdLst>
                <a:gd name="connsiteX0" fmla="*/ 0 w 223520"/>
                <a:gd name="connsiteY0" fmla="*/ 86394 h 86394"/>
                <a:gd name="connsiteX1" fmla="*/ 106680 w 223520"/>
                <a:gd name="connsiteY1" fmla="*/ 5114 h 86394"/>
                <a:gd name="connsiteX2" fmla="*/ 223520 w 223520"/>
                <a:gd name="connsiteY2" fmla="*/ 15274 h 8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20" h="86394">
                  <a:moveTo>
                    <a:pt x="0" y="86394"/>
                  </a:moveTo>
                  <a:cubicBezTo>
                    <a:pt x="34713" y="51680"/>
                    <a:pt x="69427" y="16967"/>
                    <a:pt x="106680" y="5114"/>
                  </a:cubicBezTo>
                  <a:cubicBezTo>
                    <a:pt x="143933" y="-6739"/>
                    <a:pt x="183726" y="4267"/>
                    <a:pt x="223520" y="15274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43" name="Прямая соединительная линия 49">
              <a:extLst>
                <a:ext uri="{FF2B5EF4-FFF2-40B4-BE49-F238E27FC236}">
                  <a16:creationId xmlns="" xmlns:a16="http://schemas.microsoft.com/office/drawing/2014/main" id="{29734D40-B3DD-47A3-8DF5-8988A226A675}"/>
                </a:ext>
              </a:extLst>
            </p:cNvPr>
            <p:cNvCxnSpPr/>
            <p:nvPr/>
          </p:nvCxnSpPr>
          <p:spPr bwMode="auto">
            <a:xfrm flipH="1" flipV="1">
              <a:off x="9571270" y="3945687"/>
              <a:ext cx="72587" cy="15727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50">
              <a:extLst>
                <a:ext uri="{FF2B5EF4-FFF2-40B4-BE49-F238E27FC236}">
                  <a16:creationId xmlns="" xmlns:a16="http://schemas.microsoft.com/office/drawing/2014/main" id="{BDE5DA8E-974D-4B2E-BBB0-0A0AB1E99014}"/>
                </a:ext>
              </a:extLst>
            </p:cNvPr>
            <p:cNvCxnSpPr/>
            <p:nvPr/>
          </p:nvCxnSpPr>
          <p:spPr bwMode="auto">
            <a:xfrm flipV="1">
              <a:off x="9484857" y="4151350"/>
              <a:ext cx="5184" cy="10023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51">
              <a:extLst>
                <a:ext uri="{FF2B5EF4-FFF2-40B4-BE49-F238E27FC236}">
                  <a16:creationId xmlns="" xmlns:a16="http://schemas.microsoft.com/office/drawing/2014/main" id="{B69BF0B8-B7A1-4524-9188-0EB116681147}"/>
                </a:ext>
              </a:extLst>
            </p:cNvPr>
            <p:cNvCxnSpPr/>
            <p:nvPr/>
          </p:nvCxnSpPr>
          <p:spPr bwMode="auto">
            <a:xfrm flipH="1" flipV="1">
              <a:off x="10209001" y="3838534"/>
              <a:ext cx="86413" cy="14690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Прямая соединительная линия 52">
              <a:extLst>
                <a:ext uri="{FF2B5EF4-FFF2-40B4-BE49-F238E27FC236}">
                  <a16:creationId xmlns="" xmlns:a16="http://schemas.microsoft.com/office/drawing/2014/main" id="{3A530768-DC69-4B2A-AD95-1835743C96EF}"/>
                </a:ext>
              </a:extLst>
            </p:cNvPr>
            <p:cNvCxnSpPr/>
            <p:nvPr/>
          </p:nvCxnSpPr>
          <p:spPr bwMode="auto">
            <a:xfrm flipH="1" flipV="1">
              <a:off x="10435405" y="3873099"/>
              <a:ext cx="74315" cy="15554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Прямая соединительная линия 53">
              <a:extLst>
                <a:ext uri="{FF2B5EF4-FFF2-40B4-BE49-F238E27FC236}">
                  <a16:creationId xmlns="" xmlns:a16="http://schemas.microsoft.com/office/drawing/2014/main" id="{0BE2953E-4962-4097-99B8-C2D1044666B9}"/>
                </a:ext>
              </a:extLst>
            </p:cNvPr>
            <p:cNvCxnSpPr/>
            <p:nvPr/>
          </p:nvCxnSpPr>
          <p:spPr bwMode="auto">
            <a:xfrm flipH="1">
              <a:off x="8997485" y="2640842"/>
              <a:ext cx="146902" cy="6567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54">
              <a:extLst>
                <a:ext uri="{FF2B5EF4-FFF2-40B4-BE49-F238E27FC236}">
                  <a16:creationId xmlns="" xmlns:a16="http://schemas.microsoft.com/office/drawing/2014/main" id="{892A188D-D131-44EF-8814-F30363FF40EB}"/>
                </a:ext>
              </a:extLst>
            </p:cNvPr>
            <p:cNvCxnSpPr/>
            <p:nvPr/>
          </p:nvCxnSpPr>
          <p:spPr bwMode="auto">
            <a:xfrm flipH="1">
              <a:off x="8878234" y="2805028"/>
              <a:ext cx="148631" cy="6740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5">
              <a:extLst>
                <a:ext uri="{FF2B5EF4-FFF2-40B4-BE49-F238E27FC236}">
                  <a16:creationId xmlns="" xmlns:a16="http://schemas.microsoft.com/office/drawing/2014/main" id="{2CADBA26-4787-4F72-9E3E-CB0E5D095971}"/>
                </a:ext>
              </a:extLst>
            </p:cNvPr>
            <p:cNvSpPr/>
            <p:nvPr/>
          </p:nvSpPr>
          <p:spPr bwMode="auto">
            <a:xfrm>
              <a:off x="9144387" y="2569984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2" name="Овал 56">
              <a:extLst>
                <a:ext uri="{FF2B5EF4-FFF2-40B4-BE49-F238E27FC236}">
                  <a16:creationId xmlns="" xmlns:a16="http://schemas.microsoft.com/office/drawing/2014/main" id="{CA105F9E-8385-42D5-9B89-2AC8481D177A}"/>
                </a:ext>
              </a:extLst>
            </p:cNvPr>
            <p:cNvSpPr/>
            <p:nvPr/>
          </p:nvSpPr>
          <p:spPr bwMode="auto">
            <a:xfrm>
              <a:off x="8829841" y="2827495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3" name="Овал 57">
              <a:extLst>
                <a:ext uri="{FF2B5EF4-FFF2-40B4-BE49-F238E27FC236}">
                  <a16:creationId xmlns="" xmlns:a16="http://schemas.microsoft.com/office/drawing/2014/main" id="{113EF068-1F15-4E1F-B276-E89C5EDFC20A}"/>
                </a:ext>
              </a:extLst>
            </p:cNvPr>
            <p:cNvSpPr/>
            <p:nvPr/>
          </p:nvSpPr>
          <p:spPr bwMode="auto">
            <a:xfrm>
              <a:off x="9840880" y="3314867"/>
              <a:ext cx="79500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4" name="Овал 58">
              <a:extLst>
                <a:ext uri="{FF2B5EF4-FFF2-40B4-BE49-F238E27FC236}">
                  <a16:creationId xmlns="" xmlns:a16="http://schemas.microsoft.com/office/drawing/2014/main" id="{295D21DD-E48C-46E9-957D-E901A39A16FD}"/>
                </a:ext>
              </a:extLst>
            </p:cNvPr>
            <p:cNvSpPr/>
            <p:nvPr/>
          </p:nvSpPr>
          <p:spPr bwMode="auto">
            <a:xfrm>
              <a:off x="10153697" y="3755577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5" name="Овал 59">
              <a:extLst>
                <a:ext uri="{FF2B5EF4-FFF2-40B4-BE49-F238E27FC236}">
                  <a16:creationId xmlns="" xmlns:a16="http://schemas.microsoft.com/office/drawing/2014/main" id="{9918BEB7-86FE-4A17-A371-9B33DB6D7E20}"/>
                </a:ext>
              </a:extLst>
            </p:cNvPr>
            <p:cNvSpPr/>
            <p:nvPr/>
          </p:nvSpPr>
          <p:spPr bwMode="auto">
            <a:xfrm>
              <a:off x="10482068" y="4018274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6" name="Овал 60">
              <a:extLst>
                <a:ext uri="{FF2B5EF4-FFF2-40B4-BE49-F238E27FC236}">
                  <a16:creationId xmlns="" xmlns:a16="http://schemas.microsoft.com/office/drawing/2014/main" id="{2E6AAD1D-0E95-41B2-A42D-5ECA7361D94A}"/>
                </a:ext>
              </a:extLst>
            </p:cNvPr>
            <p:cNvSpPr/>
            <p:nvPr/>
          </p:nvSpPr>
          <p:spPr bwMode="auto">
            <a:xfrm>
              <a:off x="9514237" y="3878283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7" name="Овал 61">
              <a:extLst>
                <a:ext uri="{FF2B5EF4-FFF2-40B4-BE49-F238E27FC236}">
                  <a16:creationId xmlns="" xmlns:a16="http://schemas.microsoft.com/office/drawing/2014/main" id="{4DE19E3B-E16E-41C8-A133-84CDEDE39E92}"/>
                </a:ext>
              </a:extLst>
            </p:cNvPr>
            <p:cNvSpPr/>
            <p:nvPr/>
          </p:nvSpPr>
          <p:spPr bwMode="auto">
            <a:xfrm>
              <a:off x="9448562" y="4251590"/>
              <a:ext cx="82957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8" name="Овал 62">
              <a:extLst>
                <a:ext uri="{FF2B5EF4-FFF2-40B4-BE49-F238E27FC236}">
                  <a16:creationId xmlns="" xmlns:a16="http://schemas.microsoft.com/office/drawing/2014/main" id="{2D145CB9-AD01-478E-8959-BBD83CAB9DE2}"/>
                </a:ext>
              </a:extLst>
            </p:cNvPr>
            <p:cNvSpPr/>
            <p:nvPr/>
          </p:nvSpPr>
          <p:spPr bwMode="auto">
            <a:xfrm>
              <a:off x="9013038" y="4272329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59" name="Овал 63">
              <a:extLst>
                <a:ext uri="{FF2B5EF4-FFF2-40B4-BE49-F238E27FC236}">
                  <a16:creationId xmlns="" xmlns:a16="http://schemas.microsoft.com/office/drawing/2014/main" id="{F5E0D4AB-1BD6-4021-82E9-E2B29F15B5CF}"/>
                </a:ext>
              </a:extLst>
            </p:cNvPr>
            <p:cNvSpPr/>
            <p:nvPr/>
          </p:nvSpPr>
          <p:spPr bwMode="auto">
            <a:xfrm>
              <a:off x="8866136" y="4325907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60" name="Овал 64">
              <a:extLst>
                <a:ext uri="{FF2B5EF4-FFF2-40B4-BE49-F238E27FC236}">
                  <a16:creationId xmlns="" xmlns:a16="http://schemas.microsoft.com/office/drawing/2014/main" id="{2491841C-CD3C-48F1-97FC-2E5D2437494E}"/>
                </a:ext>
              </a:extLst>
            </p:cNvPr>
            <p:cNvSpPr/>
            <p:nvPr/>
          </p:nvSpPr>
          <p:spPr bwMode="auto">
            <a:xfrm>
              <a:off x="8638004" y="4365656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61" name="Овал 65">
              <a:extLst>
                <a:ext uri="{FF2B5EF4-FFF2-40B4-BE49-F238E27FC236}">
                  <a16:creationId xmlns="" xmlns:a16="http://schemas.microsoft.com/office/drawing/2014/main" id="{137960D0-2CE1-42FC-B1F2-2B69AC5FD0DB}"/>
                </a:ext>
              </a:extLst>
            </p:cNvPr>
            <p:cNvSpPr/>
            <p:nvPr/>
          </p:nvSpPr>
          <p:spPr bwMode="auto">
            <a:xfrm>
              <a:off x="8890332" y="4633538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62" name="Овал 66">
              <a:extLst>
                <a:ext uri="{FF2B5EF4-FFF2-40B4-BE49-F238E27FC236}">
                  <a16:creationId xmlns="" xmlns:a16="http://schemas.microsoft.com/office/drawing/2014/main" id="{F5DD3DDC-42FC-4ECE-BC14-E501687623DB}"/>
                </a:ext>
              </a:extLst>
            </p:cNvPr>
            <p:cNvSpPr/>
            <p:nvPr/>
          </p:nvSpPr>
          <p:spPr bwMode="auto">
            <a:xfrm>
              <a:off x="9139203" y="4526385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69" name="Овал 67">
              <a:extLst>
                <a:ext uri="{FF2B5EF4-FFF2-40B4-BE49-F238E27FC236}">
                  <a16:creationId xmlns="" xmlns:a16="http://schemas.microsoft.com/office/drawing/2014/main" id="{4C99B7A4-9C00-4303-811B-CA084C3D7678}"/>
                </a:ext>
              </a:extLst>
            </p:cNvPr>
            <p:cNvSpPr/>
            <p:nvPr/>
          </p:nvSpPr>
          <p:spPr bwMode="auto">
            <a:xfrm>
              <a:off x="9258453" y="4388124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3" name="Овал 68">
              <a:extLst>
                <a:ext uri="{FF2B5EF4-FFF2-40B4-BE49-F238E27FC236}">
                  <a16:creationId xmlns="" xmlns:a16="http://schemas.microsoft.com/office/drawing/2014/main" id="{0C93332C-2413-462F-A1F8-1F9C5E7BD076}"/>
                </a:ext>
              </a:extLst>
            </p:cNvPr>
            <p:cNvSpPr/>
            <p:nvPr/>
          </p:nvSpPr>
          <p:spPr bwMode="auto">
            <a:xfrm>
              <a:off x="10565025" y="2865518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4" name="Овал 69">
              <a:extLst>
                <a:ext uri="{FF2B5EF4-FFF2-40B4-BE49-F238E27FC236}">
                  <a16:creationId xmlns="" xmlns:a16="http://schemas.microsoft.com/office/drawing/2014/main" id="{982A2FF7-6721-4C46-B681-1A8FB529AE12}"/>
                </a:ext>
              </a:extLst>
            </p:cNvPr>
            <p:cNvSpPr/>
            <p:nvPr/>
          </p:nvSpPr>
          <p:spPr bwMode="auto">
            <a:xfrm>
              <a:off x="11081778" y="2844778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5" name="Овал 70">
              <a:extLst>
                <a:ext uri="{FF2B5EF4-FFF2-40B4-BE49-F238E27FC236}">
                  <a16:creationId xmlns="" xmlns:a16="http://schemas.microsoft.com/office/drawing/2014/main" id="{AFBADE86-39BF-496A-9F91-0F23E5CAC6D1}"/>
                </a:ext>
              </a:extLst>
            </p:cNvPr>
            <p:cNvSpPr/>
            <p:nvPr/>
          </p:nvSpPr>
          <p:spPr bwMode="auto">
            <a:xfrm>
              <a:off x="10725755" y="3188704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6" name="Овал 71">
              <a:extLst>
                <a:ext uri="{FF2B5EF4-FFF2-40B4-BE49-F238E27FC236}">
                  <a16:creationId xmlns="" xmlns:a16="http://schemas.microsoft.com/office/drawing/2014/main" id="{52D5C188-48B9-4069-8A59-9AE65F919609}"/>
                </a:ext>
              </a:extLst>
            </p:cNvPr>
            <p:cNvSpPr/>
            <p:nvPr/>
          </p:nvSpPr>
          <p:spPr bwMode="auto">
            <a:xfrm>
              <a:off x="8691580" y="2075698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7" name="Овал 72">
              <a:extLst>
                <a:ext uri="{FF2B5EF4-FFF2-40B4-BE49-F238E27FC236}">
                  <a16:creationId xmlns="" xmlns:a16="http://schemas.microsoft.com/office/drawing/2014/main" id="{58333D19-035F-49B2-B019-5EA9222EDB2F}"/>
                </a:ext>
              </a:extLst>
            </p:cNvPr>
            <p:cNvSpPr/>
            <p:nvPr/>
          </p:nvSpPr>
          <p:spPr bwMode="auto">
            <a:xfrm>
              <a:off x="8465177" y="2238156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8" name="Овал 73">
              <a:extLst>
                <a:ext uri="{FF2B5EF4-FFF2-40B4-BE49-F238E27FC236}">
                  <a16:creationId xmlns="" xmlns:a16="http://schemas.microsoft.com/office/drawing/2014/main" id="{446F25D7-B85D-4985-8030-5A0AC9E13BDF}"/>
                </a:ext>
              </a:extLst>
            </p:cNvPr>
            <p:cNvSpPr/>
            <p:nvPr/>
          </p:nvSpPr>
          <p:spPr bwMode="auto">
            <a:xfrm>
              <a:off x="10089751" y="2906996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9" name="Овал 74">
              <a:extLst>
                <a:ext uri="{FF2B5EF4-FFF2-40B4-BE49-F238E27FC236}">
                  <a16:creationId xmlns="" xmlns:a16="http://schemas.microsoft.com/office/drawing/2014/main" id="{CF0F436E-03B6-45DF-9137-52A3396B922E}"/>
                </a:ext>
              </a:extLst>
            </p:cNvPr>
            <p:cNvSpPr/>
            <p:nvPr/>
          </p:nvSpPr>
          <p:spPr bwMode="auto">
            <a:xfrm>
              <a:off x="8169642" y="2409254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82" name="Овал 75">
              <a:extLst>
                <a:ext uri="{FF2B5EF4-FFF2-40B4-BE49-F238E27FC236}">
                  <a16:creationId xmlns="" xmlns:a16="http://schemas.microsoft.com/office/drawing/2014/main" id="{428860BD-86B5-4F3B-9C55-3FD4B208E0A0}"/>
                </a:ext>
              </a:extLst>
            </p:cNvPr>
            <p:cNvSpPr/>
            <p:nvPr/>
          </p:nvSpPr>
          <p:spPr bwMode="auto">
            <a:xfrm>
              <a:off x="6470753" y="2652940"/>
              <a:ext cx="82957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87" name="Овал 76">
              <a:extLst>
                <a:ext uri="{FF2B5EF4-FFF2-40B4-BE49-F238E27FC236}">
                  <a16:creationId xmlns="" xmlns:a16="http://schemas.microsoft.com/office/drawing/2014/main" id="{7AB49A2F-FBDB-4197-9833-BEDC4F287705}"/>
                </a:ext>
              </a:extLst>
            </p:cNvPr>
            <p:cNvSpPr/>
            <p:nvPr/>
          </p:nvSpPr>
          <p:spPr bwMode="auto">
            <a:xfrm>
              <a:off x="6116457" y="3307955"/>
              <a:ext cx="81229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88" name="Овал 77">
              <a:extLst>
                <a:ext uri="{FF2B5EF4-FFF2-40B4-BE49-F238E27FC236}">
                  <a16:creationId xmlns="" xmlns:a16="http://schemas.microsoft.com/office/drawing/2014/main" id="{3D7F5EB9-1F6E-4E3A-8F89-64C7B2039CC4}"/>
                </a:ext>
              </a:extLst>
            </p:cNvPr>
            <p:cNvSpPr/>
            <p:nvPr/>
          </p:nvSpPr>
          <p:spPr bwMode="auto">
            <a:xfrm>
              <a:off x="6351502" y="4063209"/>
              <a:ext cx="81229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89" name="Овал 78">
              <a:extLst>
                <a:ext uri="{FF2B5EF4-FFF2-40B4-BE49-F238E27FC236}">
                  <a16:creationId xmlns="" xmlns:a16="http://schemas.microsoft.com/office/drawing/2014/main" id="{82F48273-4F5B-443E-942D-9AEF97AD85FE}"/>
                </a:ext>
              </a:extLst>
            </p:cNvPr>
            <p:cNvSpPr/>
            <p:nvPr/>
          </p:nvSpPr>
          <p:spPr bwMode="auto">
            <a:xfrm>
              <a:off x="6693699" y="4158264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1" name="Овал 79">
              <a:extLst>
                <a:ext uri="{FF2B5EF4-FFF2-40B4-BE49-F238E27FC236}">
                  <a16:creationId xmlns="" xmlns:a16="http://schemas.microsoft.com/office/drawing/2014/main" id="{E0FA93E4-4CF2-4323-B8DE-BE49242F99F4}"/>
                </a:ext>
              </a:extLst>
            </p:cNvPr>
            <p:cNvSpPr/>
            <p:nvPr/>
          </p:nvSpPr>
          <p:spPr bwMode="auto">
            <a:xfrm>
              <a:off x="6655677" y="3753848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2" name="Овал 80">
              <a:extLst>
                <a:ext uri="{FF2B5EF4-FFF2-40B4-BE49-F238E27FC236}">
                  <a16:creationId xmlns="" xmlns:a16="http://schemas.microsoft.com/office/drawing/2014/main" id="{41737596-6B60-432B-865E-39BA56FDD4B2}"/>
                </a:ext>
              </a:extLst>
            </p:cNvPr>
            <p:cNvSpPr/>
            <p:nvPr/>
          </p:nvSpPr>
          <p:spPr bwMode="auto">
            <a:xfrm>
              <a:off x="7346985" y="2946747"/>
              <a:ext cx="81229" cy="82957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3" name="Овал 81">
              <a:extLst>
                <a:ext uri="{FF2B5EF4-FFF2-40B4-BE49-F238E27FC236}">
                  <a16:creationId xmlns="" xmlns:a16="http://schemas.microsoft.com/office/drawing/2014/main" id="{AEB08988-8DDE-4F44-9DCA-06AE2E07EA90}"/>
                </a:ext>
              </a:extLst>
            </p:cNvPr>
            <p:cNvSpPr/>
            <p:nvPr/>
          </p:nvSpPr>
          <p:spPr bwMode="auto">
            <a:xfrm>
              <a:off x="7889662" y="3437575"/>
              <a:ext cx="81229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4" name="Овал 82">
              <a:extLst>
                <a:ext uri="{FF2B5EF4-FFF2-40B4-BE49-F238E27FC236}">
                  <a16:creationId xmlns="" xmlns:a16="http://schemas.microsoft.com/office/drawing/2014/main" id="{EEAA4CFE-7237-466D-A5B3-2C81E84BCDBC}"/>
                </a:ext>
              </a:extLst>
            </p:cNvPr>
            <p:cNvSpPr/>
            <p:nvPr/>
          </p:nvSpPr>
          <p:spPr bwMode="auto">
            <a:xfrm>
              <a:off x="8983658" y="4486635"/>
              <a:ext cx="81229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7" name="Овал 83">
              <a:extLst>
                <a:ext uri="{FF2B5EF4-FFF2-40B4-BE49-F238E27FC236}">
                  <a16:creationId xmlns="" xmlns:a16="http://schemas.microsoft.com/office/drawing/2014/main" id="{227A1E70-EF04-4C62-91D1-F2FC4A52732F}"/>
                </a:ext>
              </a:extLst>
            </p:cNvPr>
            <p:cNvSpPr/>
            <p:nvPr/>
          </p:nvSpPr>
          <p:spPr bwMode="auto">
            <a:xfrm>
              <a:off x="10409481" y="3836805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8" name="Овал 84">
              <a:extLst>
                <a:ext uri="{FF2B5EF4-FFF2-40B4-BE49-F238E27FC236}">
                  <a16:creationId xmlns="" xmlns:a16="http://schemas.microsoft.com/office/drawing/2014/main" id="{EFB62763-4BAE-4078-8D64-B441BCFD2223}"/>
                </a:ext>
              </a:extLst>
            </p:cNvPr>
            <p:cNvSpPr/>
            <p:nvPr/>
          </p:nvSpPr>
          <p:spPr bwMode="auto">
            <a:xfrm>
              <a:off x="8950821" y="2656397"/>
              <a:ext cx="82957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2" name="Овал 85">
              <a:extLst>
                <a:ext uri="{FF2B5EF4-FFF2-40B4-BE49-F238E27FC236}">
                  <a16:creationId xmlns="" xmlns:a16="http://schemas.microsoft.com/office/drawing/2014/main" id="{4B894EF3-5543-45D7-94E6-FD74811946AC}"/>
                </a:ext>
              </a:extLst>
            </p:cNvPr>
            <p:cNvSpPr/>
            <p:nvPr/>
          </p:nvSpPr>
          <p:spPr bwMode="auto">
            <a:xfrm>
              <a:off x="9500411" y="3304498"/>
              <a:ext cx="79500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4" name="Овал 86">
              <a:extLst>
                <a:ext uri="{FF2B5EF4-FFF2-40B4-BE49-F238E27FC236}">
                  <a16:creationId xmlns="" xmlns:a16="http://schemas.microsoft.com/office/drawing/2014/main" id="{4568EB48-9F75-4C9B-BE2F-9EF7B2D301D1}"/>
                </a:ext>
              </a:extLst>
            </p:cNvPr>
            <p:cNvSpPr/>
            <p:nvPr/>
          </p:nvSpPr>
          <p:spPr bwMode="auto">
            <a:xfrm>
              <a:off x="9006125" y="2184579"/>
              <a:ext cx="81229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5" name="Полилиния 87">
              <a:extLst>
                <a:ext uri="{FF2B5EF4-FFF2-40B4-BE49-F238E27FC236}">
                  <a16:creationId xmlns="" xmlns:a16="http://schemas.microsoft.com/office/drawing/2014/main" id="{E36BFC24-983E-4935-90D6-DDE98FFF4ADB}"/>
                </a:ext>
              </a:extLst>
            </p:cNvPr>
            <p:cNvSpPr/>
            <p:nvPr/>
          </p:nvSpPr>
          <p:spPr bwMode="auto">
            <a:xfrm>
              <a:off x="10150240" y="2684049"/>
              <a:ext cx="240230" cy="236773"/>
            </a:xfrm>
            <a:custGeom>
              <a:avLst/>
              <a:gdLst>
                <a:gd name="connsiteX0" fmla="*/ 213360 w 213360"/>
                <a:gd name="connsiteY0" fmla="*/ 0 h 203200"/>
                <a:gd name="connsiteX1" fmla="*/ 147320 w 213360"/>
                <a:gd name="connsiteY1" fmla="*/ 43180 h 203200"/>
                <a:gd name="connsiteX2" fmla="*/ 0 w 213360"/>
                <a:gd name="connsiteY2" fmla="*/ 203200 h 203200"/>
                <a:gd name="connsiteX3" fmla="*/ 0 w 21336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0" h="203200">
                  <a:moveTo>
                    <a:pt x="213360" y="0"/>
                  </a:moveTo>
                  <a:cubicBezTo>
                    <a:pt x="198120" y="4656"/>
                    <a:pt x="182880" y="9313"/>
                    <a:pt x="147320" y="43180"/>
                  </a:cubicBezTo>
                  <a:cubicBezTo>
                    <a:pt x="111760" y="77047"/>
                    <a:pt x="0" y="203200"/>
                    <a:pt x="0" y="203200"/>
                  </a:cubicBezTo>
                  <a:lnTo>
                    <a:pt x="0" y="20320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6" name="Овал 88">
              <a:extLst>
                <a:ext uri="{FF2B5EF4-FFF2-40B4-BE49-F238E27FC236}">
                  <a16:creationId xmlns="" xmlns:a16="http://schemas.microsoft.com/office/drawing/2014/main" id="{355EB64E-7B7E-4C7C-9EED-0146396BCBF2}"/>
                </a:ext>
              </a:extLst>
            </p:cNvPr>
            <p:cNvSpPr/>
            <p:nvPr/>
          </p:nvSpPr>
          <p:spPr bwMode="auto">
            <a:xfrm>
              <a:off x="10236654" y="2735898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7" name="Дуга 89">
              <a:extLst>
                <a:ext uri="{FF2B5EF4-FFF2-40B4-BE49-F238E27FC236}">
                  <a16:creationId xmlns="" xmlns:a16="http://schemas.microsoft.com/office/drawing/2014/main" id="{A984DE15-7683-487D-B966-17C64E06D02F}"/>
                </a:ext>
              </a:extLst>
            </p:cNvPr>
            <p:cNvSpPr/>
            <p:nvPr/>
          </p:nvSpPr>
          <p:spPr bwMode="auto">
            <a:xfrm>
              <a:off x="10544286" y="2777376"/>
              <a:ext cx="50120" cy="167641"/>
            </a:xfrm>
            <a:prstGeom prst="arc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8" name="Полилиния 90">
              <a:extLst>
                <a:ext uri="{FF2B5EF4-FFF2-40B4-BE49-F238E27FC236}">
                  <a16:creationId xmlns="" xmlns:a16="http://schemas.microsoft.com/office/drawing/2014/main" id="{37C8F24B-C8BC-45FF-B05F-A94D17AC361D}"/>
                </a:ext>
              </a:extLst>
            </p:cNvPr>
            <p:cNvSpPr/>
            <p:nvPr/>
          </p:nvSpPr>
          <p:spPr bwMode="auto">
            <a:xfrm>
              <a:off x="10546014" y="2709973"/>
              <a:ext cx="542677" cy="157273"/>
            </a:xfrm>
            <a:custGeom>
              <a:avLst/>
              <a:gdLst>
                <a:gd name="connsiteX0" fmla="*/ 0 w 482600"/>
                <a:gd name="connsiteY0" fmla="*/ 36657 h 135717"/>
                <a:gd name="connsiteX1" fmla="*/ 48260 w 482600"/>
                <a:gd name="connsiteY1" fmla="*/ 8717 h 135717"/>
                <a:gd name="connsiteX2" fmla="*/ 208280 w 482600"/>
                <a:gd name="connsiteY2" fmla="*/ 11257 h 135717"/>
                <a:gd name="connsiteX3" fmla="*/ 482600 w 482600"/>
                <a:gd name="connsiteY3" fmla="*/ 135717 h 13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135717">
                  <a:moveTo>
                    <a:pt x="0" y="36657"/>
                  </a:moveTo>
                  <a:cubicBezTo>
                    <a:pt x="6773" y="24803"/>
                    <a:pt x="13547" y="12950"/>
                    <a:pt x="48260" y="8717"/>
                  </a:cubicBezTo>
                  <a:cubicBezTo>
                    <a:pt x="82973" y="4484"/>
                    <a:pt x="135890" y="-9910"/>
                    <a:pt x="208280" y="11257"/>
                  </a:cubicBezTo>
                  <a:cubicBezTo>
                    <a:pt x="280670" y="32424"/>
                    <a:pt x="381635" y="84070"/>
                    <a:pt x="482600" y="135717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09" name="Овал 91">
              <a:extLst>
                <a:ext uri="{FF2B5EF4-FFF2-40B4-BE49-F238E27FC236}">
                  <a16:creationId xmlns="" xmlns:a16="http://schemas.microsoft.com/office/drawing/2014/main" id="{B744DF23-D305-487F-9FDA-E967537FC3A3}"/>
                </a:ext>
              </a:extLst>
            </p:cNvPr>
            <p:cNvSpPr/>
            <p:nvPr/>
          </p:nvSpPr>
          <p:spPr bwMode="auto">
            <a:xfrm>
              <a:off x="10763776" y="2699604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0" name="Овал 92">
              <a:extLst>
                <a:ext uri="{FF2B5EF4-FFF2-40B4-BE49-F238E27FC236}">
                  <a16:creationId xmlns="" xmlns:a16="http://schemas.microsoft.com/office/drawing/2014/main" id="{2A7C94FC-44E9-4CD6-83E3-F7B68705ED15}"/>
                </a:ext>
              </a:extLst>
            </p:cNvPr>
            <p:cNvSpPr/>
            <p:nvPr/>
          </p:nvSpPr>
          <p:spPr bwMode="auto">
            <a:xfrm>
              <a:off x="10613417" y="2665038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1" name="Полилиния 93">
              <a:extLst>
                <a:ext uri="{FF2B5EF4-FFF2-40B4-BE49-F238E27FC236}">
                  <a16:creationId xmlns="" xmlns:a16="http://schemas.microsoft.com/office/drawing/2014/main" id="{67192D16-C63E-4E88-99F0-D015876CAFA2}"/>
                </a:ext>
              </a:extLst>
            </p:cNvPr>
            <p:cNvSpPr/>
            <p:nvPr/>
          </p:nvSpPr>
          <p:spPr bwMode="auto">
            <a:xfrm>
              <a:off x="10672178" y="3154139"/>
              <a:ext cx="60490" cy="51848"/>
            </a:xfrm>
            <a:custGeom>
              <a:avLst/>
              <a:gdLst>
                <a:gd name="connsiteX0" fmla="*/ 0 w 54926"/>
                <a:gd name="connsiteY0" fmla="*/ 0 h 42705"/>
                <a:gd name="connsiteX1" fmla="*/ 50800 w 54926"/>
                <a:gd name="connsiteY1" fmla="*/ 38100 h 42705"/>
                <a:gd name="connsiteX2" fmla="*/ 48260 w 54926"/>
                <a:gd name="connsiteY2" fmla="*/ 40640 h 4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926" h="42705">
                  <a:moveTo>
                    <a:pt x="0" y="0"/>
                  </a:moveTo>
                  <a:cubicBezTo>
                    <a:pt x="21378" y="15663"/>
                    <a:pt x="42757" y="31327"/>
                    <a:pt x="50800" y="38100"/>
                  </a:cubicBezTo>
                  <a:cubicBezTo>
                    <a:pt x="58843" y="44873"/>
                    <a:pt x="53551" y="42756"/>
                    <a:pt x="48260" y="40640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2" name="Полилиния 94">
              <a:extLst>
                <a:ext uri="{FF2B5EF4-FFF2-40B4-BE49-F238E27FC236}">
                  <a16:creationId xmlns="" xmlns:a16="http://schemas.microsoft.com/office/drawing/2014/main" id="{2EBF7CEC-1AF6-498F-AC64-8A86CFDC5E60}"/>
                </a:ext>
              </a:extLst>
            </p:cNvPr>
            <p:cNvSpPr/>
            <p:nvPr/>
          </p:nvSpPr>
          <p:spPr bwMode="auto">
            <a:xfrm>
              <a:off x="9087354" y="4338003"/>
              <a:ext cx="171098" cy="77773"/>
            </a:xfrm>
            <a:custGeom>
              <a:avLst/>
              <a:gdLst>
                <a:gd name="connsiteX0" fmla="*/ 0 w 152371"/>
                <a:gd name="connsiteY0" fmla="*/ 0 h 67484"/>
                <a:gd name="connsiteX1" fmla="*/ 137160 w 152371"/>
                <a:gd name="connsiteY1" fmla="*/ 60960 h 67484"/>
                <a:gd name="connsiteX2" fmla="*/ 142875 w 152371"/>
                <a:gd name="connsiteY2" fmla="*/ 62865 h 6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71" h="67484">
                  <a:moveTo>
                    <a:pt x="0" y="0"/>
                  </a:moveTo>
                  <a:lnTo>
                    <a:pt x="137160" y="60960"/>
                  </a:lnTo>
                  <a:cubicBezTo>
                    <a:pt x="160973" y="71438"/>
                    <a:pt x="151924" y="67151"/>
                    <a:pt x="142875" y="62865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3" name="Полилиния 95">
              <a:extLst>
                <a:ext uri="{FF2B5EF4-FFF2-40B4-BE49-F238E27FC236}">
                  <a16:creationId xmlns="" xmlns:a16="http://schemas.microsoft.com/office/drawing/2014/main" id="{4463DED6-3060-483B-B51A-1E8A4A898B4B}"/>
                </a:ext>
              </a:extLst>
            </p:cNvPr>
            <p:cNvSpPr/>
            <p:nvPr/>
          </p:nvSpPr>
          <p:spPr bwMode="auto">
            <a:xfrm>
              <a:off x="8890332" y="4398494"/>
              <a:ext cx="13826" cy="124436"/>
            </a:xfrm>
            <a:custGeom>
              <a:avLst/>
              <a:gdLst>
                <a:gd name="connsiteX0" fmla="*/ 11430 w 11430"/>
                <a:gd name="connsiteY0" fmla="*/ 0 h 106680"/>
                <a:gd name="connsiteX1" fmla="*/ 0 w 11430"/>
                <a:gd name="connsiteY1" fmla="*/ 106680 h 106680"/>
                <a:gd name="connsiteX2" fmla="*/ 0 w 11430"/>
                <a:gd name="connsiteY2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106680">
                  <a:moveTo>
                    <a:pt x="11430" y="0"/>
                  </a:moveTo>
                  <a:lnTo>
                    <a:pt x="0" y="106680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4" name="Полилиния 96">
              <a:extLst>
                <a:ext uri="{FF2B5EF4-FFF2-40B4-BE49-F238E27FC236}">
                  <a16:creationId xmlns="" xmlns:a16="http://schemas.microsoft.com/office/drawing/2014/main" id="{430D1D1E-D24C-472E-BD81-69BAEB8C4E31}"/>
                </a:ext>
              </a:extLst>
            </p:cNvPr>
            <p:cNvSpPr/>
            <p:nvPr/>
          </p:nvSpPr>
          <p:spPr bwMode="auto">
            <a:xfrm>
              <a:off x="9106365" y="4479722"/>
              <a:ext cx="44935" cy="51848"/>
            </a:xfrm>
            <a:custGeom>
              <a:avLst/>
              <a:gdLst>
                <a:gd name="connsiteX0" fmla="*/ 0 w 40005"/>
                <a:gd name="connsiteY0" fmla="*/ 0 h 43815"/>
                <a:gd name="connsiteX1" fmla="*/ 40005 w 40005"/>
                <a:gd name="connsiteY1" fmla="*/ 43815 h 43815"/>
                <a:gd name="connsiteX2" fmla="*/ 40005 w 40005"/>
                <a:gd name="connsiteY2" fmla="*/ 43815 h 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" h="43815">
                  <a:moveTo>
                    <a:pt x="0" y="0"/>
                  </a:moveTo>
                  <a:lnTo>
                    <a:pt x="40005" y="43815"/>
                  </a:lnTo>
                  <a:lnTo>
                    <a:pt x="40005" y="4381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5" name="Полилиния 97">
              <a:extLst>
                <a:ext uri="{FF2B5EF4-FFF2-40B4-BE49-F238E27FC236}">
                  <a16:creationId xmlns="" xmlns:a16="http://schemas.microsoft.com/office/drawing/2014/main" id="{7A33AC3E-9C17-4271-883A-F21EA1ABA5AE}"/>
                </a:ext>
              </a:extLst>
            </p:cNvPr>
            <p:cNvSpPr/>
            <p:nvPr/>
          </p:nvSpPr>
          <p:spPr bwMode="auto">
            <a:xfrm>
              <a:off x="8942180" y="4562678"/>
              <a:ext cx="6913" cy="69130"/>
            </a:xfrm>
            <a:custGeom>
              <a:avLst/>
              <a:gdLst>
                <a:gd name="connsiteX0" fmla="*/ 5715 w 5715"/>
                <a:gd name="connsiteY0" fmla="*/ 0 h 59055"/>
                <a:gd name="connsiteX1" fmla="*/ 0 w 5715"/>
                <a:gd name="connsiteY1" fmla="*/ 59055 h 59055"/>
                <a:gd name="connsiteX2" fmla="*/ 0 w 5715"/>
                <a:gd name="connsiteY2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" h="59055">
                  <a:moveTo>
                    <a:pt x="5715" y="0"/>
                  </a:moveTo>
                  <a:lnTo>
                    <a:pt x="0" y="59055"/>
                  </a:lnTo>
                  <a:lnTo>
                    <a:pt x="0" y="5905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6" name="Полилиния 98">
              <a:extLst>
                <a:ext uri="{FF2B5EF4-FFF2-40B4-BE49-F238E27FC236}">
                  <a16:creationId xmlns="" xmlns:a16="http://schemas.microsoft.com/office/drawing/2014/main" id="{64F4875C-BB4E-4CA6-9945-F76376F12739}"/>
                </a:ext>
              </a:extLst>
            </p:cNvPr>
            <p:cNvSpPr/>
            <p:nvPr/>
          </p:nvSpPr>
          <p:spPr bwMode="auto">
            <a:xfrm>
              <a:off x="8695037" y="4441700"/>
              <a:ext cx="183197" cy="115795"/>
            </a:xfrm>
            <a:custGeom>
              <a:avLst/>
              <a:gdLst>
                <a:gd name="connsiteX0" fmla="*/ 163830 w 163830"/>
                <a:gd name="connsiteY0" fmla="*/ 80010 h 99060"/>
                <a:gd name="connsiteX1" fmla="*/ 102870 w 163830"/>
                <a:gd name="connsiteY1" fmla="*/ 99060 h 99060"/>
                <a:gd name="connsiteX2" fmla="*/ 102870 w 163830"/>
                <a:gd name="connsiteY2" fmla="*/ 99060 h 99060"/>
                <a:gd name="connsiteX3" fmla="*/ 0 w 163830"/>
                <a:gd name="connsiteY3" fmla="*/ 0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" h="99060">
                  <a:moveTo>
                    <a:pt x="163830" y="80010"/>
                  </a:moveTo>
                  <a:lnTo>
                    <a:pt x="102870" y="99060"/>
                  </a:lnTo>
                  <a:lnTo>
                    <a:pt x="102870" y="990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7" name="Овал 99">
              <a:extLst>
                <a:ext uri="{FF2B5EF4-FFF2-40B4-BE49-F238E27FC236}">
                  <a16:creationId xmlns="" xmlns:a16="http://schemas.microsoft.com/office/drawing/2014/main" id="{78AA40B7-925E-444A-91C9-6FE3C933DD55}"/>
                </a:ext>
              </a:extLst>
            </p:cNvPr>
            <p:cNvSpPr/>
            <p:nvPr/>
          </p:nvSpPr>
          <p:spPr bwMode="auto">
            <a:xfrm>
              <a:off x="8731331" y="4519473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8" name="Полилиния 100">
              <a:extLst>
                <a:ext uri="{FF2B5EF4-FFF2-40B4-BE49-F238E27FC236}">
                  <a16:creationId xmlns="" xmlns:a16="http://schemas.microsoft.com/office/drawing/2014/main" id="{8AAEE361-E7C9-4841-AF10-FD82CF7D3746}"/>
                </a:ext>
              </a:extLst>
            </p:cNvPr>
            <p:cNvSpPr/>
            <p:nvPr/>
          </p:nvSpPr>
          <p:spPr bwMode="auto">
            <a:xfrm>
              <a:off x="6714439" y="3961241"/>
              <a:ext cx="13826" cy="200479"/>
            </a:xfrm>
            <a:custGeom>
              <a:avLst/>
              <a:gdLst>
                <a:gd name="connsiteX0" fmla="*/ 0 w 13335"/>
                <a:gd name="connsiteY0" fmla="*/ 0 h 171450"/>
                <a:gd name="connsiteX1" fmla="*/ 13335 w 13335"/>
                <a:gd name="connsiteY1" fmla="*/ 171450 h 171450"/>
                <a:gd name="connsiteX2" fmla="*/ 13335 w 13335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" h="171450">
                  <a:moveTo>
                    <a:pt x="0" y="0"/>
                  </a:moveTo>
                  <a:lnTo>
                    <a:pt x="13335" y="171450"/>
                  </a:lnTo>
                  <a:lnTo>
                    <a:pt x="13335" y="17145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19" name="Овал 101">
              <a:extLst>
                <a:ext uri="{FF2B5EF4-FFF2-40B4-BE49-F238E27FC236}">
                  <a16:creationId xmlns="" xmlns:a16="http://schemas.microsoft.com/office/drawing/2014/main" id="{6F098367-1C3A-418C-BAF2-2B7262C7F1A9}"/>
                </a:ext>
              </a:extLst>
            </p:cNvPr>
            <p:cNvSpPr/>
            <p:nvPr/>
          </p:nvSpPr>
          <p:spPr bwMode="auto">
            <a:xfrm>
              <a:off x="6512232" y="4179003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0" name="Овал 102">
              <a:extLst>
                <a:ext uri="{FF2B5EF4-FFF2-40B4-BE49-F238E27FC236}">
                  <a16:creationId xmlns="" xmlns:a16="http://schemas.microsoft.com/office/drawing/2014/main" id="{A04657F8-6594-4A27-A559-E7595E635F71}"/>
                </a:ext>
              </a:extLst>
            </p:cNvPr>
            <p:cNvSpPr/>
            <p:nvPr/>
          </p:nvSpPr>
          <p:spPr bwMode="auto">
            <a:xfrm>
              <a:off x="6640124" y="4293069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1" name="Овал 103">
              <a:extLst>
                <a:ext uri="{FF2B5EF4-FFF2-40B4-BE49-F238E27FC236}">
                  <a16:creationId xmlns="" xmlns:a16="http://schemas.microsoft.com/office/drawing/2014/main" id="{1B2E8503-4794-44AF-9A5A-6F293CAF0B29}"/>
                </a:ext>
              </a:extLst>
            </p:cNvPr>
            <p:cNvSpPr/>
            <p:nvPr/>
          </p:nvSpPr>
          <p:spPr bwMode="auto">
            <a:xfrm>
              <a:off x="6845788" y="4229123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2" name="Полилиния 104">
              <a:extLst>
                <a:ext uri="{FF2B5EF4-FFF2-40B4-BE49-F238E27FC236}">
                  <a16:creationId xmlns="" xmlns:a16="http://schemas.microsoft.com/office/drawing/2014/main" id="{69200762-93BD-427C-B291-DC53221CA291}"/>
                </a:ext>
              </a:extLst>
            </p:cNvPr>
            <p:cNvSpPr/>
            <p:nvPr/>
          </p:nvSpPr>
          <p:spPr bwMode="auto">
            <a:xfrm>
              <a:off x="6593460" y="4198014"/>
              <a:ext cx="108882" cy="17283"/>
            </a:xfrm>
            <a:custGeom>
              <a:avLst/>
              <a:gdLst>
                <a:gd name="connsiteX0" fmla="*/ 0 w 96062"/>
                <a:gd name="connsiteY0" fmla="*/ 14124 h 14124"/>
                <a:gd name="connsiteX1" fmla="*/ 87630 w 96062"/>
                <a:gd name="connsiteY1" fmla="*/ 789 h 14124"/>
                <a:gd name="connsiteX2" fmla="*/ 87630 w 96062"/>
                <a:gd name="connsiteY2" fmla="*/ 2694 h 1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062" h="14124">
                  <a:moveTo>
                    <a:pt x="0" y="14124"/>
                  </a:moveTo>
                  <a:lnTo>
                    <a:pt x="87630" y="789"/>
                  </a:lnTo>
                  <a:cubicBezTo>
                    <a:pt x="102235" y="-1116"/>
                    <a:pt x="94932" y="789"/>
                    <a:pt x="87630" y="2694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3" name="Полилиния 105">
              <a:extLst>
                <a:ext uri="{FF2B5EF4-FFF2-40B4-BE49-F238E27FC236}">
                  <a16:creationId xmlns="" xmlns:a16="http://schemas.microsoft.com/office/drawing/2014/main" id="{F0EA33E8-D473-4826-8A84-90F2634D358E}"/>
                </a:ext>
              </a:extLst>
            </p:cNvPr>
            <p:cNvSpPr/>
            <p:nvPr/>
          </p:nvSpPr>
          <p:spPr bwMode="auto">
            <a:xfrm>
              <a:off x="6764559" y="4213568"/>
              <a:ext cx="89870" cy="32838"/>
            </a:xfrm>
            <a:custGeom>
              <a:avLst/>
              <a:gdLst>
                <a:gd name="connsiteX0" fmla="*/ 0 w 78105"/>
                <a:gd name="connsiteY0" fmla="*/ 0 h 28575"/>
                <a:gd name="connsiteX1" fmla="*/ 78105 w 78105"/>
                <a:gd name="connsiteY1" fmla="*/ 28575 h 28575"/>
                <a:gd name="connsiteX2" fmla="*/ 78105 w 78105"/>
                <a:gd name="connsiteY2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" h="28575">
                  <a:moveTo>
                    <a:pt x="0" y="0"/>
                  </a:moveTo>
                  <a:lnTo>
                    <a:pt x="78105" y="28575"/>
                  </a:lnTo>
                  <a:lnTo>
                    <a:pt x="78105" y="2857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4" name="Полилиния 106">
              <a:extLst>
                <a:ext uri="{FF2B5EF4-FFF2-40B4-BE49-F238E27FC236}">
                  <a16:creationId xmlns="" xmlns:a16="http://schemas.microsoft.com/office/drawing/2014/main" id="{0F7E98BB-BA09-4269-A5CF-C733547D946A}"/>
                </a:ext>
              </a:extLst>
            </p:cNvPr>
            <p:cNvSpPr/>
            <p:nvPr/>
          </p:nvSpPr>
          <p:spPr bwMode="auto">
            <a:xfrm>
              <a:off x="6695428" y="4234307"/>
              <a:ext cx="32836" cy="58761"/>
            </a:xfrm>
            <a:custGeom>
              <a:avLst/>
              <a:gdLst>
                <a:gd name="connsiteX0" fmla="*/ 28575 w 28575"/>
                <a:gd name="connsiteY0" fmla="*/ 0 h 49530"/>
                <a:gd name="connsiteX1" fmla="*/ 0 w 28575"/>
                <a:gd name="connsiteY1" fmla="*/ 49530 h 49530"/>
                <a:gd name="connsiteX2" fmla="*/ 0 w 28575"/>
                <a:gd name="connsiteY2" fmla="*/ 4953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9530">
                  <a:moveTo>
                    <a:pt x="28575" y="0"/>
                  </a:moveTo>
                  <a:lnTo>
                    <a:pt x="0" y="49530"/>
                  </a:lnTo>
                  <a:lnTo>
                    <a:pt x="0" y="4953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5" name="Полилиния 107">
              <a:extLst>
                <a:ext uri="{FF2B5EF4-FFF2-40B4-BE49-F238E27FC236}">
                  <a16:creationId xmlns="" xmlns:a16="http://schemas.microsoft.com/office/drawing/2014/main" id="{29F67B92-EFE9-4C52-AB94-6DE5687A725E}"/>
                </a:ext>
              </a:extLst>
            </p:cNvPr>
            <p:cNvSpPr/>
            <p:nvPr/>
          </p:nvSpPr>
          <p:spPr bwMode="auto">
            <a:xfrm>
              <a:off x="6707526" y="3833349"/>
              <a:ext cx="36294" cy="89870"/>
            </a:xfrm>
            <a:custGeom>
              <a:avLst/>
              <a:gdLst>
                <a:gd name="connsiteX0" fmla="*/ 0 w 32385"/>
                <a:gd name="connsiteY0" fmla="*/ 0 h 78105"/>
                <a:gd name="connsiteX1" fmla="*/ 32385 w 32385"/>
                <a:gd name="connsiteY1" fmla="*/ 78105 h 78105"/>
                <a:gd name="connsiteX2" fmla="*/ 32385 w 32385"/>
                <a:gd name="connsiteY2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" h="78105">
                  <a:moveTo>
                    <a:pt x="0" y="0"/>
                  </a:moveTo>
                  <a:lnTo>
                    <a:pt x="32385" y="78105"/>
                  </a:lnTo>
                  <a:lnTo>
                    <a:pt x="32385" y="7810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6" name="Овал 108">
              <a:extLst>
                <a:ext uri="{FF2B5EF4-FFF2-40B4-BE49-F238E27FC236}">
                  <a16:creationId xmlns="" xmlns:a16="http://schemas.microsoft.com/office/drawing/2014/main" id="{C92BCA5D-472E-4BD2-8505-CCA5060CACDA}"/>
                </a:ext>
              </a:extLst>
            </p:cNvPr>
            <p:cNvSpPr/>
            <p:nvPr/>
          </p:nvSpPr>
          <p:spPr bwMode="auto">
            <a:xfrm>
              <a:off x="6284100" y="2756637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7" name="Овал 109">
              <a:extLst>
                <a:ext uri="{FF2B5EF4-FFF2-40B4-BE49-F238E27FC236}">
                  <a16:creationId xmlns="" xmlns:a16="http://schemas.microsoft.com/office/drawing/2014/main" id="{0D0CA07B-3909-4D27-87DC-CF95ACD10B73}"/>
                </a:ext>
              </a:extLst>
            </p:cNvPr>
            <p:cNvSpPr/>
            <p:nvPr/>
          </p:nvSpPr>
          <p:spPr bwMode="auto">
            <a:xfrm>
              <a:off x="6455198" y="2818854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8" name="Овал 110">
              <a:extLst>
                <a:ext uri="{FF2B5EF4-FFF2-40B4-BE49-F238E27FC236}">
                  <a16:creationId xmlns="" xmlns:a16="http://schemas.microsoft.com/office/drawing/2014/main" id="{29407A72-1F4D-4756-B5AC-1FD05605BFF1}"/>
                </a:ext>
              </a:extLst>
            </p:cNvPr>
            <p:cNvSpPr/>
            <p:nvPr/>
          </p:nvSpPr>
          <p:spPr bwMode="auto">
            <a:xfrm>
              <a:off x="6292741" y="3148954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29" name="Овал 111">
              <a:extLst>
                <a:ext uri="{FF2B5EF4-FFF2-40B4-BE49-F238E27FC236}">
                  <a16:creationId xmlns="" xmlns:a16="http://schemas.microsoft.com/office/drawing/2014/main" id="{E11980FA-1C71-4849-9B7B-1CBFA2E6DD34}"/>
                </a:ext>
              </a:extLst>
            </p:cNvPr>
            <p:cNvSpPr/>
            <p:nvPr/>
          </p:nvSpPr>
          <p:spPr bwMode="auto">
            <a:xfrm>
              <a:off x="6524329" y="3173150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0" name="Овал 112">
              <a:extLst>
                <a:ext uri="{FF2B5EF4-FFF2-40B4-BE49-F238E27FC236}">
                  <a16:creationId xmlns="" xmlns:a16="http://schemas.microsoft.com/office/drawing/2014/main" id="{5106F2FD-4538-46EA-98FC-01329FCF0122}"/>
                </a:ext>
              </a:extLst>
            </p:cNvPr>
            <p:cNvSpPr/>
            <p:nvPr/>
          </p:nvSpPr>
          <p:spPr bwMode="auto">
            <a:xfrm>
              <a:off x="7300323" y="3136857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1" name="Овал 113">
              <a:extLst>
                <a:ext uri="{FF2B5EF4-FFF2-40B4-BE49-F238E27FC236}">
                  <a16:creationId xmlns="" xmlns:a16="http://schemas.microsoft.com/office/drawing/2014/main" id="{437E3F5C-6B0F-43BC-B5A3-E6F7BF6C2003}"/>
                </a:ext>
              </a:extLst>
            </p:cNvPr>
            <p:cNvSpPr/>
            <p:nvPr/>
          </p:nvSpPr>
          <p:spPr bwMode="auto">
            <a:xfrm>
              <a:off x="7480063" y="2803300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2" name="Полилиния 114">
              <a:extLst>
                <a:ext uri="{FF2B5EF4-FFF2-40B4-BE49-F238E27FC236}">
                  <a16:creationId xmlns="" xmlns:a16="http://schemas.microsoft.com/office/drawing/2014/main" id="{A65294B8-0D38-46DB-9B5F-CDDA4C38130B}"/>
                </a:ext>
              </a:extLst>
            </p:cNvPr>
            <p:cNvSpPr/>
            <p:nvPr/>
          </p:nvSpPr>
          <p:spPr bwMode="auto">
            <a:xfrm>
              <a:off x="7537096" y="2884529"/>
              <a:ext cx="20740" cy="91598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3" name="Полилиния 115">
              <a:extLst>
                <a:ext uri="{FF2B5EF4-FFF2-40B4-BE49-F238E27FC236}">
                  <a16:creationId xmlns="" xmlns:a16="http://schemas.microsoft.com/office/drawing/2014/main" id="{20436F84-516D-4C53-AA0B-89DDB9EB073E}"/>
                </a:ext>
              </a:extLst>
            </p:cNvPr>
            <p:cNvSpPr/>
            <p:nvPr/>
          </p:nvSpPr>
          <p:spPr bwMode="auto">
            <a:xfrm>
              <a:off x="7272671" y="3036617"/>
              <a:ext cx="50120" cy="103696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4" name="Полилиния 116">
              <a:extLst>
                <a:ext uri="{FF2B5EF4-FFF2-40B4-BE49-F238E27FC236}">
                  <a16:creationId xmlns="" xmlns:a16="http://schemas.microsoft.com/office/drawing/2014/main" id="{FABE8483-67CB-4758-8B0A-498481AD9AF2}"/>
                </a:ext>
              </a:extLst>
            </p:cNvPr>
            <p:cNvSpPr/>
            <p:nvPr/>
          </p:nvSpPr>
          <p:spPr bwMode="auto">
            <a:xfrm>
              <a:off x="6505319" y="2735898"/>
              <a:ext cx="6913" cy="76044"/>
            </a:xfrm>
            <a:custGeom>
              <a:avLst/>
              <a:gdLst>
                <a:gd name="connsiteX0" fmla="*/ 7620 w 7620"/>
                <a:gd name="connsiteY0" fmla="*/ 0 h 64770"/>
                <a:gd name="connsiteX1" fmla="*/ 0 w 7620"/>
                <a:gd name="connsiteY1" fmla="*/ 64770 h 64770"/>
                <a:gd name="connsiteX2" fmla="*/ 0 w 762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" h="64770">
                  <a:moveTo>
                    <a:pt x="7620" y="0"/>
                  </a:moveTo>
                  <a:lnTo>
                    <a:pt x="0" y="64770"/>
                  </a:lnTo>
                  <a:lnTo>
                    <a:pt x="0" y="6477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5" name="Полилиния 117">
              <a:extLst>
                <a:ext uri="{FF2B5EF4-FFF2-40B4-BE49-F238E27FC236}">
                  <a16:creationId xmlns="" xmlns:a16="http://schemas.microsoft.com/office/drawing/2014/main" id="{A8A78A99-5E6B-40F5-B497-264ECAB4DE41}"/>
                </a:ext>
              </a:extLst>
            </p:cNvPr>
            <p:cNvSpPr/>
            <p:nvPr/>
          </p:nvSpPr>
          <p:spPr bwMode="auto">
            <a:xfrm>
              <a:off x="6353231" y="2713430"/>
              <a:ext cx="126163" cy="55304"/>
            </a:xfrm>
            <a:custGeom>
              <a:avLst/>
              <a:gdLst>
                <a:gd name="connsiteX0" fmla="*/ 110490 w 110490"/>
                <a:gd name="connsiteY0" fmla="*/ 0 h 45720"/>
                <a:gd name="connsiteX1" fmla="*/ 0 w 110490"/>
                <a:gd name="connsiteY1" fmla="*/ 45720 h 45720"/>
                <a:gd name="connsiteX2" fmla="*/ 0 w 110490"/>
                <a:gd name="connsiteY2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490" h="45720">
                  <a:moveTo>
                    <a:pt x="110490" y="0"/>
                  </a:moveTo>
                  <a:lnTo>
                    <a:pt x="0" y="45720"/>
                  </a:lnTo>
                  <a:lnTo>
                    <a:pt x="0" y="4572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6" name="Полилиния 118">
              <a:extLst>
                <a:ext uri="{FF2B5EF4-FFF2-40B4-BE49-F238E27FC236}">
                  <a16:creationId xmlns="" xmlns:a16="http://schemas.microsoft.com/office/drawing/2014/main" id="{F97166B1-0219-4336-9A7A-105AF9DBA44C}"/>
                </a:ext>
              </a:extLst>
            </p:cNvPr>
            <p:cNvSpPr/>
            <p:nvPr/>
          </p:nvSpPr>
          <p:spPr bwMode="auto">
            <a:xfrm>
              <a:off x="6569264" y="3263020"/>
              <a:ext cx="1729" cy="81229"/>
            </a:xfrm>
            <a:custGeom>
              <a:avLst/>
              <a:gdLst>
                <a:gd name="connsiteX0" fmla="*/ 1905 w 1905"/>
                <a:gd name="connsiteY0" fmla="*/ 0 h 70485"/>
                <a:gd name="connsiteX1" fmla="*/ 0 w 1905"/>
                <a:gd name="connsiteY1" fmla="*/ 70485 h 70485"/>
                <a:gd name="connsiteX2" fmla="*/ 0 w 1905"/>
                <a:gd name="connsiteY2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70485">
                  <a:moveTo>
                    <a:pt x="1905" y="0"/>
                  </a:moveTo>
                  <a:lnTo>
                    <a:pt x="0" y="70485"/>
                  </a:lnTo>
                  <a:lnTo>
                    <a:pt x="0" y="7048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7" name="Полилиния 119">
              <a:extLst>
                <a:ext uri="{FF2B5EF4-FFF2-40B4-BE49-F238E27FC236}">
                  <a16:creationId xmlns="" xmlns:a16="http://schemas.microsoft.com/office/drawing/2014/main" id="{8446F2DC-32A8-4EFC-AA9F-DC6AA357C742}"/>
                </a:ext>
              </a:extLst>
            </p:cNvPr>
            <p:cNvSpPr/>
            <p:nvPr/>
          </p:nvSpPr>
          <p:spPr bwMode="auto">
            <a:xfrm>
              <a:off x="6335948" y="3224997"/>
              <a:ext cx="1727" cy="82957"/>
            </a:xfrm>
            <a:custGeom>
              <a:avLst/>
              <a:gdLst>
                <a:gd name="connsiteX0" fmla="*/ 1905 w 1905"/>
                <a:gd name="connsiteY0" fmla="*/ 0 h 70485"/>
                <a:gd name="connsiteX1" fmla="*/ 0 w 1905"/>
                <a:gd name="connsiteY1" fmla="*/ 70485 h 70485"/>
                <a:gd name="connsiteX2" fmla="*/ 0 w 1905"/>
                <a:gd name="connsiteY2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70485">
                  <a:moveTo>
                    <a:pt x="1905" y="0"/>
                  </a:moveTo>
                  <a:lnTo>
                    <a:pt x="0" y="70485"/>
                  </a:lnTo>
                  <a:lnTo>
                    <a:pt x="0" y="7048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8" name="Полилиния 120">
              <a:extLst>
                <a:ext uri="{FF2B5EF4-FFF2-40B4-BE49-F238E27FC236}">
                  <a16:creationId xmlns="" xmlns:a16="http://schemas.microsoft.com/office/drawing/2014/main" id="{982E1FC9-E50D-49B0-918D-3FB774501AD8}"/>
                </a:ext>
              </a:extLst>
            </p:cNvPr>
            <p:cNvSpPr/>
            <p:nvPr/>
          </p:nvSpPr>
          <p:spPr bwMode="auto">
            <a:xfrm>
              <a:off x="8750341" y="2155199"/>
              <a:ext cx="27653" cy="82957"/>
            </a:xfrm>
            <a:custGeom>
              <a:avLst/>
              <a:gdLst>
                <a:gd name="connsiteX0" fmla="*/ 0 w 24765"/>
                <a:gd name="connsiteY0" fmla="*/ 0 h 70485"/>
                <a:gd name="connsiteX1" fmla="*/ 24765 w 24765"/>
                <a:gd name="connsiteY1" fmla="*/ 70485 h 70485"/>
                <a:gd name="connsiteX2" fmla="*/ 24765 w 24765"/>
                <a:gd name="connsiteY2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" h="70485">
                  <a:moveTo>
                    <a:pt x="0" y="0"/>
                  </a:moveTo>
                  <a:lnTo>
                    <a:pt x="24765" y="70485"/>
                  </a:lnTo>
                  <a:lnTo>
                    <a:pt x="24765" y="7048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39" name="Полилиния 121">
              <a:extLst>
                <a:ext uri="{FF2B5EF4-FFF2-40B4-BE49-F238E27FC236}">
                  <a16:creationId xmlns="" xmlns:a16="http://schemas.microsoft.com/office/drawing/2014/main" id="{44E04043-CA71-4AAE-9632-04A6BE043039}"/>
                </a:ext>
              </a:extLst>
            </p:cNvPr>
            <p:cNvSpPr/>
            <p:nvPr/>
          </p:nvSpPr>
          <p:spPr bwMode="auto">
            <a:xfrm>
              <a:off x="8527395" y="2303830"/>
              <a:ext cx="76044" cy="72587"/>
            </a:xfrm>
            <a:custGeom>
              <a:avLst/>
              <a:gdLst>
                <a:gd name="connsiteX0" fmla="*/ 0 w 24765"/>
                <a:gd name="connsiteY0" fmla="*/ 0 h 70485"/>
                <a:gd name="connsiteX1" fmla="*/ 24765 w 24765"/>
                <a:gd name="connsiteY1" fmla="*/ 70485 h 70485"/>
                <a:gd name="connsiteX2" fmla="*/ 24765 w 24765"/>
                <a:gd name="connsiteY2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" h="70485">
                  <a:moveTo>
                    <a:pt x="0" y="0"/>
                  </a:moveTo>
                  <a:lnTo>
                    <a:pt x="24765" y="70485"/>
                  </a:lnTo>
                  <a:lnTo>
                    <a:pt x="24765" y="7048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0" name="Овал 122">
              <a:extLst>
                <a:ext uri="{FF2B5EF4-FFF2-40B4-BE49-F238E27FC236}">
                  <a16:creationId xmlns="" xmlns:a16="http://schemas.microsoft.com/office/drawing/2014/main" id="{AF242352-9AD7-4D93-8DE1-77D87B130E9A}"/>
                </a:ext>
              </a:extLst>
            </p:cNvPr>
            <p:cNvSpPr/>
            <p:nvPr/>
          </p:nvSpPr>
          <p:spPr bwMode="auto">
            <a:xfrm>
              <a:off x="8323459" y="3772860"/>
              <a:ext cx="82957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1" name="Овал 123">
              <a:extLst>
                <a:ext uri="{FF2B5EF4-FFF2-40B4-BE49-F238E27FC236}">
                  <a16:creationId xmlns="" xmlns:a16="http://schemas.microsoft.com/office/drawing/2014/main" id="{A56BD456-8A9F-47F0-8B11-1DBB3F586775}"/>
                </a:ext>
              </a:extLst>
            </p:cNvPr>
            <p:cNvSpPr/>
            <p:nvPr/>
          </p:nvSpPr>
          <p:spPr bwMode="auto">
            <a:xfrm>
              <a:off x="8121251" y="4054567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2" name="Овал 124">
              <a:extLst>
                <a:ext uri="{FF2B5EF4-FFF2-40B4-BE49-F238E27FC236}">
                  <a16:creationId xmlns="" xmlns:a16="http://schemas.microsoft.com/office/drawing/2014/main" id="{7B3E2D80-D391-4B02-96A0-A2326129A13E}"/>
                </a:ext>
              </a:extLst>
            </p:cNvPr>
            <p:cNvSpPr/>
            <p:nvPr/>
          </p:nvSpPr>
          <p:spPr bwMode="auto">
            <a:xfrm>
              <a:off x="9965316" y="3159323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3" name="Овал 125">
              <a:extLst>
                <a:ext uri="{FF2B5EF4-FFF2-40B4-BE49-F238E27FC236}">
                  <a16:creationId xmlns="" xmlns:a16="http://schemas.microsoft.com/office/drawing/2014/main" id="{89337979-C099-417A-BB2C-94FA14AE3B9B}"/>
                </a:ext>
              </a:extLst>
            </p:cNvPr>
            <p:cNvSpPr/>
            <p:nvPr/>
          </p:nvSpPr>
          <p:spPr bwMode="auto">
            <a:xfrm>
              <a:off x="9066616" y="3245737"/>
              <a:ext cx="79500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4" name="Овал 126">
              <a:extLst>
                <a:ext uri="{FF2B5EF4-FFF2-40B4-BE49-F238E27FC236}">
                  <a16:creationId xmlns="" xmlns:a16="http://schemas.microsoft.com/office/drawing/2014/main" id="{C53FAFD2-1D75-42E0-B149-329117109BA7}"/>
                </a:ext>
              </a:extLst>
            </p:cNvPr>
            <p:cNvSpPr/>
            <p:nvPr/>
          </p:nvSpPr>
          <p:spPr bwMode="auto">
            <a:xfrm>
              <a:off x="10048273" y="3347705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5" name="Овал 127">
              <a:extLst>
                <a:ext uri="{FF2B5EF4-FFF2-40B4-BE49-F238E27FC236}">
                  <a16:creationId xmlns="" xmlns:a16="http://schemas.microsoft.com/office/drawing/2014/main" id="{580F8D8D-D8C1-4130-BDBE-521D7DA0BB7D}"/>
                </a:ext>
              </a:extLst>
            </p:cNvPr>
            <p:cNvSpPr/>
            <p:nvPr/>
          </p:nvSpPr>
          <p:spPr bwMode="auto">
            <a:xfrm>
              <a:off x="8328643" y="4087405"/>
              <a:ext cx="79500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6" name="Овал 128">
              <a:extLst>
                <a:ext uri="{FF2B5EF4-FFF2-40B4-BE49-F238E27FC236}">
                  <a16:creationId xmlns="" xmlns:a16="http://schemas.microsoft.com/office/drawing/2014/main" id="{00CE1B57-FEE4-4C7B-B200-72628B905F27}"/>
                </a:ext>
              </a:extLst>
            </p:cNvPr>
            <p:cNvSpPr/>
            <p:nvPr/>
          </p:nvSpPr>
          <p:spPr bwMode="auto">
            <a:xfrm>
              <a:off x="9939391" y="3485967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7" name="Полилиния 130">
              <a:extLst>
                <a:ext uri="{FF2B5EF4-FFF2-40B4-BE49-F238E27FC236}">
                  <a16:creationId xmlns="" xmlns:a16="http://schemas.microsoft.com/office/drawing/2014/main" id="{0A17B973-55E4-44EF-A5C7-6CB083136D17}"/>
                </a:ext>
              </a:extLst>
            </p:cNvPr>
            <p:cNvSpPr/>
            <p:nvPr/>
          </p:nvSpPr>
          <p:spPr bwMode="auto">
            <a:xfrm>
              <a:off x="9904826" y="3231911"/>
              <a:ext cx="72587" cy="93327"/>
            </a:xfrm>
            <a:custGeom>
              <a:avLst/>
              <a:gdLst>
                <a:gd name="connsiteX0" fmla="*/ 0 w 64041"/>
                <a:gd name="connsiteY0" fmla="*/ 78848 h 78848"/>
                <a:gd name="connsiteX1" fmla="*/ 58420 w 64041"/>
                <a:gd name="connsiteY1" fmla="*/ 7728 h 78848"/>
                <a:gd name="connsiteX2" fmla="*/ 58420 w 64041"/>
                <a:gd name="connsiteY2" fmla="*/ 5188 h 7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41" h="78848">
                  <a:moveTo>
                    <a:pt x="0" y="78848"/>
                  </a:moveTo>
                  <a:lnTo>
                    <a:pt x="58420" y="7728"/>
                  </a:lnTo>
                  <a:cubicBezTo>
                    <a:pt x="68157" y="-4549"/>
                    <a:pt x="63288" y="319"/>
                    <a:pt x="58420" y="5188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8" name="Полилиния 131">
              <a:extLst>
                <a:ext uri="{FF2B5EF4-FFF2-40B4-BE49-F238E27FC236}">
                  <a16:creationId xmlns="" xmlns:a16="http://schemas.microsoft.com/office/drawing/2014/main" id="{CCDEAB9A-29B1-4EDF-B897-9001FA77AC9C}"/>
                </a:ext>
              </a:extLst>
            </p:cNvPr>
            <p:cNvSpPr/>
            <p:nvPr/>
          </p:nvSpPr>
          <p:spPr bwMode="auto">
            <a:xfrm>
              <a:off x="9925565" y="3366716"/>
              <a:ext cx="133077" cy="17283"/>
            </a:xfrm>
            <a:custGeom>
              <a:avLst/>
              <a:gdLst>
                <a:gd name="connsiteX0" fmla="*/ 0 w 119380"/>
                <a:gd name="connsiteY0" fmla="*/ 0 h 15240"/>
                <a:gd name="connsiteX1" fmla="*/ 119380 w 119380"/>
                <a:gd name="connsiteY1" fmla="*/ 15240 h 15240"/>
                <a:gd name="connsiteX2" fmla="*/ 119380 w 119380"/>
                <a:gd name="connsiteY2" fmla="*/ 1524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80" h="15240">
                  <a:moveTo>
                    <a:pt x="0" y="0"/>
                  </a:moveTo>
                  <a:lnTo>
                    <a:pt x="119380" y="15240"/>
                  </a:lnTo>
                  <a:lnTo>
                    <a:pt x="119380" y="15240"/>
                  </a:ln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49" name="Полилиния 132">
              <a:extLst>
                <a:ext uri="{FF2B5EF4-FFF2-40B4-BE49-F238E27FC236}">
                  <a16:creationId xmlns="" xmlns:a16="http://schemas.microsoft.com/office/drawing/2014/main" id="{557D6B0A-D2FC-4E69-A108-5CAB64D026C1}"/>
                </a:ext>
              </a:extLst>
            </p:cNvPr>
            <p:cNvSpPr/>
            <p:nvPr/>
          </p:nvSpPr>
          <p:spPr bwMode="auto">
            <a:xfrm>
              <a:off x="9899642" y="3387455"/>
              <a:ext cx="57032" cy="105425"/>
            </a:xfrm>
            <a:custGeom>
              <a:avLst/>
              <a:gdLst>
                <a:gd name="connsiteX0" fmla="*/ 0 w 50800"/>
                <a:gd name="connsiteY0" fmla="*/ 0 h 91440"/>
                <a:gd name="connsiteX1" fmla="*/ 50800 w 50800"/>
                <a:gd name="connsiteY1" fmla="*/ 91440 h 91440"/>
                <a:gd name="connsiteX2" fmla="*/ 50800 w 50800"/>
                <a:gd name="connsiteY2" fmla="*/ 9144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91440">
                  <a:moveTo>
                    <a:pt x="0" y="0"/>
                  </a:moveTo>
                  <a:lnTo>
                    <a:pt x="50800" y="91440"/>
                  </a:lnTo>
                  <a:lnTo>
                    <a:pt x="50800" y="9144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0" name="Полилиния 133">
              <a:extLst>
                <a:ext uri="{FF2B5EF4-FFF2-40B4-BE49-F238E27FC236}">
                  <a16:creationId xmlns="" xmlns:a16="http://schemas.microsoft.com/office/drawing/2014/main" id="{19C4FC30-67DE-4E86-9877-1442EEBD237A}"/>
                </a:ext>
              </a:extLst>
            </p:cNvPr>
            <p:cNvSpPr/>
            <p:nvPr/>
          </p:nvSpPr>
          <p:spPr bwMode="auto">
            <a:xfrm>
              <a:off x="9118463" y="3325238"/>
              <a:ext cx="12098" cy="79501"/>
            </a:xfrm>
            <a:custGeom>
              <a:avLst/>
              <a:gdLst>
                <a:gd name="connsiteX0" fmla="*/ 0 w 10160"/>
                <a:gd name="connsiteY0" fmla="*/ 0 h 68580"/>
                <a:gd name="connsiteX1" fmla="*/ 10160 w 10160"/>
                <a:gd name="connsiteY1" fmla="*/ 68580 h 68580"/>
                <a:gd name="connsiteX2" fmla="*/ 10160 w 10160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" h="68580">
                  <a:moveTo>
                    <a:pt x="0" y="0"/>
                  </a:moveTo>
                  <a:lnTo>
                    <a:pt x="10160" y="68580"/>
                  </a:lnTo>
                  <a:lnTo>
                    <a:pt x="10160" y="6858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1" name="Полилиния 134">
              <a:extLst>
                <a:ext uri="{FF2B5EF4-FFF2-40B4-BE49-F238E27FC236}">
                  <a16:creationId xmlns="" xmlns:a16="http://schemas.microsoft.com/office/drawing/2014/main" id="{642C0A1B-868E-4EE4-BB4B-794EC7D04958}"/>
                </a:ext>
              </a:extLst>
            </p:cNvPr>
            <p:cNvSpPr/>
            <p:nvPr/>
          </p:nvSpPr>
          <p:spPr bwMode="auto">
            <a:xfrm>
              <a:off x="8178284" y="3945687"/>
              <a:ext cx="81229" cy="112337"/>
            </a:xfrm>
            <a:custGeom>
              <a:avLst/>
              <a:gdLst>
                <a:gd name="connsiteX0" fmla="*/ 71120 w 71120"/>
                <a:gd name="connsiteY0" fmla="*/ 0 h 96520"/>
                <a:gd name="connsiteX1" fmla="*/ 0 w 71120"/>
                <a:gd name="connsiteY1" fmla="*/ 96520 h 96520"/>
                <a:gd name="connsiteX2" fmla="*/ 0 w 71120"/>
                <a:gd name="connsiteY2" fmla="*/ 96520 h 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" h="96520">
                  <a:moveTo>
                    <a:pt x="71120" y="0"/>
                  </a:moveTo>
                  <a:lnTo>
                    <a:pt x="0" y="96520"/>
                  </a:lnTo>
                  <a:lnTo>
                    <a:pt x="0" y="9652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2" name="Полилиния 135">
              <a:extLst>
                <a:ext uri="{FF2B5EF4-FFF2-40B4-BE49-F238E27FC236}">
                  <a16:creationId xmlns="" xmlns:a16="http://schemas.microsoft.com/office/drawing/2014/main" id="{84EB1202-25E8-423B-B514-CFBAE06C37EB}"/>
                </a:ext>
              </a:extLst>
            </p:cNvPr>
            <p:cNvSpPr/>
            <p:nvPr/>
          </p:nvSpPr>
          <p:spPr bwMode="auto">
            <a:xfrm>
              <a:off x="8377035" y="4016545"/>
              <a:ext cx="8642" cy="76044"/>
            </a:xfrm>
            <a:custGeom>
              <a:avLst/>
              <a:gdLst>
                <a:gd name="connsiteX0" fmla="*/ 7620 w 7620"/>
                <a:gd name="connsiteY0" fmla="*/ 0 h 66040"/>
                <a:gd name="connsiteX1" fmla="*/ 0 w 7620"/>
                <a:gd name="connsiteY1" fmla="*/ 66040 h 66040"/>
                <a:gd name="connsiteX2" fmla="*/ 0 w 7620"/>
                <a:gd name="connsiteY2" fmla="*/ 66040 h 6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" h="66040">
                  <a:moveTo>
                    <a:pt x="7620" y="0"/>
                  </a:moveTo>
                  <a:lnTo>
                    <a:pt x="0" y="66040"/>
                  </a:lnTo>
                  <a:lnTo>
                    <a:pt x="0" y="6604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3" name="Полилиния 136">
              <a:extLst>
                <a:ext uri="{FF2B5EF4-FFF2-40B4-BE49-F238E27FC236}">
                  <a16:creationId xmlns="" xmlns:a16="http://schemas.microsoft.com/office/drawing/2014/main" id="{749F5B38-D47D-45FC-9C67-E1BFFE82AC42}"/>
                </a:ext>
              </a:extLst>
            </p:cNvPr>
            <p:cNvSpPr/>
            <p:nvPr/>
          </p:nvSpPr>
          <p:spPr bwMode="auto">
            <a:xfrm>
              <a:off x="8316546" y="3848904"/>
              <a:ext cx="31109" cy="105424"/>
            </a:xfrm>
            <a:custGeom>
              <a:avLst/>
              <a:gdLst>
                <a:gd name="connsiteX0" fmla="*/ 26670 w 26670"/>
                <a:gd name="connsiteY0" fmla="*/ 0 h 89535"/>
                <a:gd name="connsiteX1" fmla="*/ 0 w 26670"/>
                <a:gd name="connsiteY1" fmla="*/ 89535 h 89535"/>
                <a:gd name="connsiteX2" fmla="*/ 0 w 26670"/>
                <a:gd name="connsiteY2" fmla="*/ 89535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" h="89535">
                  <a:moveTo>
                    <a:pt x="26670" y="0"/>
                  </a:moveTo>
                  <a:lnTo>
                    <a:pt x="0" y="89535"/>
                  </a:lnTo>
                  <a:lnTo>
                    <a:pt x="0" y="8953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4" name="Овал 137">
              <a:extLst>
                <a:ext uri="{FF2B5EF4-FFF2-40B4-BE49-F238E27FC236}">
                  <a16:creationId xmlns="" xmlns:a16="http://schemas.microsoft.com/office/drawing/2014/main" id="{7FB5412A-1365-4A8D-ACBA-127DFB4E58F8}"/>
                </a:ext>
              </a:extLst>
            </p:cNvPr>
            <p:cNvSpPr/>
            <p:nvPr/>
          </p:nvSpPr>
          <p:spPr bwMode="auto">
            <a:xfrm>
              <a:off x="6144109" y="2898355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5" name="Овал 138">
              <a:extLst>
                <a:ext uri="{FF2B5EF4-FFF2-40B4-BE49-F238E27FC236}">
                  <a16:creationId xmlns="" xmlns:a16="http://schemas.microsoft.com/office/drawing/2014/main" id="{C4D680C7-3386-4DA0-98FC-70E218040FCF}"/>
                </a:ext>
              </a:extLst>
            </p:cNvPr>
            <p:cNvSpPr/>
            <p:nvPr/>
          </p:nvSpPr>
          <p:spPr bwMode="auto">
            <a:xfrm>
              <a:off x="5858945" y="2974399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6" name="Полилиния 139">
              <a:extLst>
                <a:ext uri="{FF2B5EF4-FFF2-40B4-BE49-F238E27FC236}">
                  <a16:creationId xmlns="" xmlns:a16="http://schemas.microsoft.com/office/drawing/2014/main" id="{7640B887-3846-46AF-B715-8AA656865B7C}"/>
                </a:ext>
              </a:extLst>
            </p:cNvPr>
            <p:cNvSpPr/>
            <p:nvPr/>
          </p:nvSpPr>
          <p:spPr bwMode="auto">
            <a:xfrm>
              <a:off x="6214969" y="2825768"/>
              <a:ext cx="86413" cy="86413"/>
            </a:xfrm>
            <a:custGeom>
              <a:avLst/>
              <a:gdLst>
                <a:gd name="connsiteX0" fmla="*/ 76200 w 76200"/>
                <a:gd name="connsiteY0" fmla="*/ 0 h 73660"/>
                <a:gd name="connsiteX1" fmla="*/ 0 w 76200"/>
                <a:gd name="connsiteY1" fmla="*/ 73660 h 73660"/>
                <a:gd name="connsiteX2" fmla="*/ 0 w 76200"/>
                <a:gd name="connsiteY2" fmla="*/ 73660 h 7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3660">
                  <a:moveTo>
                    <a:pt x="76200" y="0"/>
                  </a:moveTo>
                  <a:lnTo>
                    <a:pt x="0" y="73660"/>
                  </a:lnTo>
                  <a:lnTo>
                    <a:pt x="0" y="7366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7" name="Полилиния 140">
              <a:extLst>
                <a:ext uri="{FF2B5EF4-FFF2-40B4-BE49-F238E27FC236}">
                  <a16:creationId xmlns="" xmlns:a16="http://schemas.microsoft.com/office/drawing/2014/main" id="{58A57E4F-C679-469E-B92D-6C559AA9B329}"/>
                </a:ext>
              </a:extLst>
            </p:cNvPr>
            <p:cNvSpPr/>
            <p:nvPr/>
          </p:nvSpPr>
          <p:spPr bwMode="auto">
            <a:xfrm>
              <a:off x="5934989" y="2948474"/>
              <a:ext cx="217762" cy="53577"/>
            </a:xfrm>
            <a:custGeom>
              <a:avLst/>
              <a:gdLst>
                <a:gd name="connsiteX0" fmla="*/ 76200 w 76200"/>
                <a:gd name="connsiteY0" fmla="*/ 0 h 73660"/>
                <a:gd name="connsiteX1" fmla="*/ 0 w 76200"/>
                <a:gd name="connsiteY1" fmla="*/ 73660 h 73660"/>
                <a:gd name="connsiteX2" fmla="*/ 0 w 76200"/>
                <a:gd name="connsiteY2" fmla="*/ 73660 h 7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3660">
                  <a:moveTo>
                    <a:pt x="76200" y="0"/>
                  </a:moveTo>
                  <a:lnTo>
                    <a:pt x="0" y="73660"/>
                  </a:lnTo>
                  <a:lnTo>
                    <a:pt x="0" y="7366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8" name="Овал 34">
              <a:extLst>
                <a:ext uri="{FF2B5EF4-FFF2-40B4-BE49-F238E27FC236}">
                  <a16:creationId xmlns="" xmlns:a16="http://schemas.microsoft.com/office/drawing/2014/main" id="{B2B2825B-5C06-40A8-B98E-5AC17A07740E}"/>
                </a:ext>
              </a:extLst>
            </p:cNvPr>
            <p:cNvSpPr/>
            <p:nvPr/>
          </p:nvSpPr>
          <p:spPr bwMode="auto">
            <a:xfrm>
              <a:off x="11242507" y="3029704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59" name="Овал 48">
              <a:extLst>
                <a:ext uri="{FF2B5EF4-FFF2-40B4-BE49-F238E27FC236}">
                  <a16:creationId xmlns="" xmlns:a16="http://schemas.microsoft.com/office/drawing/2014/main" id="{3BE9C8B2-C3AF-4199-8440-EEFC4CB15FB6}"/>
                </a:ext>
              </a:extLst>
            </p:cNvPr>
            <p:cNvSpPr/>
            <p:nvPr/>
          </p:nvSpPr>
          <p:spPr bwMode="auto">
            <a:xfrm>
              <a:off x="10094935" y="4028644"/>
              <a:ext cx="81229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0" name="Овал 44">
              <a:extLst>
                <a:ext uri="{FF2B5EF4-FFF2-40B4-BE49-F238E27FC236}">
                  <a16:creationId xmlns="" xmlns:a16="http://schemas.microsoft.com/office/drawing/2014/main" id="{A728876E-8BEF-4DB0-A4FC-DB98AA83473C}"/>
                </a:ext>
              </a:extLst>
            </p:cNvPr>
            <p:cNvSpPr/>
            <p:nvPr/>
          </p:nvSpPr>
          <p:spPr bwMode="auto">
            <a:xfrm>
              <a:off x="6913190" y="3774587"/>
              <a:ext cx="81229" cy="82957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1" name="Овал 44">
              <a:extLst>
                <a:ext uri="{FF2B5EF4-FFF2-40B4-BE49-F238E27FC236}">
                  <a16:creationId xmlns="" xmlns:a16="http://schemas.microsoft.com/office/drawing/2014/main" id="{161A67B0-79C2-45F0-BA82-7544775829B5}"/>
                </a:ext>
              </a:extLst>
            </p:cNvPr>
            <p:cNvSpPr/>
            <p:nvPr/>
          </p:nvSpPr>
          <p:spPr bwMode="auto">
            <a:xfrm>
              <a:off x="6676417" y="3288944"/>
              <a:ext cx="79500" cy="84685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62" name="Прямая соединительная линия 145">
              <a:extLst>
                <a:ext uri="{FF2B5EF4-FFF2-40B4-BE49-F238E27FC236}">
                  <a16:creationId xmlns="" xmlns:a16="http://schemas.microsoft.com/office/drawing/2014/main" id="{89F72727-0DA0-4608-B4F2-00D4D87CB81F}"/>
                </a:ext>
              </a:extLst>
            </p:cNvPr>
            <p:cNvCxnSpPr/>
            <p:nvPr/>
          </p:nvCxnSpPr>
          <p:spPr bwMode="auto">
            <a:xfrm>
              <a:off x="10509146" y="1330408"/>
              <a:ext cx="67056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602">
              <a:extLst>
                <a:ext uri="{FF2B5EF4-FFF2-40B4-BE49-F238E27FC236}">
                  <a16:creationId xmlns="" xmlns:a16="http://schemas.microsoft.com/office/drawing/2014/main" id="{E500ACB9-CC82-47E1-9A7B-7DCD60F9E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2887" y="1167951"/>
              <a:ext cx="1730400" cy="26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latin typeface="Circe"/>
                </a:rPr>
                <a:t>существующий ВОЛС</a:t>
              </a:r>
            </a:p>
          </p:txBody>
        </p:sp>
        <p:sp>
          <p:nvSpPr>
            <p:cNvPr id="164" name="TextBox 603">
              <a:extLst>
                <a:ext uri="{FF2B5EF4-FFF2-40B4-BE49-F238E27FC236}">
                  <a16:creationId xmlns="" xmlns:a16="http://schemas.microsoft.com/office/drawing/2014/main" id="{96B0D696-F50F-4D39-9A9F-44CD40CB2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4758" y="1375612"/>
              <a:ext cx="1751400" cy="26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latin typeface="Circe"/>
                </a:rPr>
                <a:t>новый ВОЛС</a:t>
              </a:r>
            </a:p>
          </p:txBody>
        </p:sp>
        <p:cxnSp>
          <p:nvCxnSpPr>
            <p:cNvPr id="165" name="Прямая соединительная линия 148">
              <a:extLst>
                <a:ext uri="{FF2B5EF4-FFF2-40B4-BE49-F238E27FC236}">
                  <a16:creationId xmlns="" xmlns:a16="http://schemas.microsoft.com/office/drawing/2014/main" id="{1B34B50E-FDB6-4732-B61F-A18139CF1507}"/>
                </a:ext>
              </a:extLst>
            </p:cNvPr>
            <p:cNvCxnSpPr/>
            <p:nvPr/>
          </p:nvCxnSpPr>
          <p:spPr bwMode="auto">
            <a:xfrm>
              <a:off x="10756287" y="1492866"/>
              <a:ext cx="411328" cy="3457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Овал 149">
              <a:extLst>
                <a:ext uri="{FF2B5EF4-FFF2-40B4-BE49-F238E27FC236}">
                  <a16:creationId xmlns="" xmlns:a16="http://schemas.microsoft.com/office/drawing/2014/main" id="{F0E34087-C3CB-43C5-AF2E-1966051D2062}"/>
                </a:ext>
              </a:extLst>
            </p:cNvPr>
            <p:cNvSpPr/>
            <p:nvPr/>
          </p:nvSpPr>
          <p:spPr bwMode="auto">
            <a:xfrm>
              <a:off x="8091871" y="2594179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7" name="Полилиния 150">
              <a:extLst>
                <a:ext uri="{FF2B5EF4-FFF2-40B4-BE49-F238E27FC236}">
                  <a16:creationId xmlns="" xmlns:a16="http://schemas.microsoft.com/office/drawing/2014/main" id="{DA4394AC-6C23-41FC-AB84-C3313D6701BF}"/>
                </a:ext>
              </a:extLst>
            </p:cNvPr>
            <p:cNvSpPr/>
            <p:nvPr/>
          </p:nvSpPr>
          <p:spPr bwMode="auto">
            <a:xfrm>
              <a:off x="8140262" y="2665038"/>
              <a:ext cx="36293" cy="186653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8" name="Полилиния 151">
              <a:extLst>
                <a:ext uri="{FF2B5EF4-FFF2-40B4-BE49-F238E27FC236}">
                  <a16:creationId xmlns="" xmlns:a16="http://schemas.microsoft.com/office/drawing/2014/main" id="{4B4BD1A6-D631-43FD-8DAA-02D452F78882}"/>
                </a:ext>
              </a:extLst>
            </p:cNvPr>
            <p:cNvSpPr/>
            <p:nvPr/>
          </p:nvSpPr>
          <p:spPr bwMode="auto">
            <a:xfrm flipH="1">
              <a:off x="8264697" y="3406467"/>
              <a:ext cx="44935" cy="86413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9" name="Овал 152">
              <a:extLst>
                <a:ext uri="{FF2B5EF4-FFF2-40B4-BE49-F238E27FC236}">
                  <a16:creationId xmlns="" xmlns:a16="http://schemas.microsoft.com/office/drawing/2014/main" id="{BBE9DB4E-FDA9-4EBE-8AFD-B2D2374BA56D}"/>
                </a:ext>
              </a:extLst>
            </p:cNvPr>
            <p:cNvSpPr/>
            <p:nvPr/>
          </p:nvSpPr>
          <p:spPr bwMode="auto">
            <a:xfrm>
              <a:off x="8112610" y="3164509"/>
              <a:ext cx="82957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70" name="Полилиния 153">
              <a:extLst>
                <a:ext uri="{FF2B5EF4-FFF2-40B4-BE49-F238E27FC236}">
                  <a16:creationId xmlns="" xmlns:a16="http://schemas.microsoft.com/office/drawing/2014/main" id="{ECA442CF-7705-448E-8C5A-15BF96067074}"/>
                </a:ext>
              </a:extLst>
            </p:cNvPr>
            <p:cNvSpPr/>
            <p:nvPr/>
          </p:nvSpPr>
          <p:spPr bwMode="auto">
            <a:xfrm>
              <a:off x="8185197" y="3230183"/>
              <a:ext cx="126163" cy="127892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71" name="Овал 154">
              <a:extLst>
                <a:ext uri="{FF2B5EF4-FFF2-40B4-BE49-F238E27FC236}">
                  <a16:creationId xmlns="" xmlns:a16="http://schemas.microsoft.com/office/drawing/2014/main" id="{A5156751-2068-4AEA-ADCD-1B915DAB4DF1}"/>
                </a:ext>
              </a:extLst>
            </p:cNvPr>
            <p:cNvSpPr/>
            <p:nvPr/>
          </p:nvSpPr>
          <p:spPr bwMode="auto">
            <a:xfrm>
              <a:off x="8294078" y="3335607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72" name="Овал 155">
              <a:extLst>
                <a:ext uri="{FF2B5EF4-FFF2-40B4-BE49-F238E27FC236}">
                  <a16:creationId xmlns="" xmlns:a16="http://schemas.microsoft.com/office/drawing/2014/main" id="{661700A8-3D24-421C-B8F5-B76CD1DB68CF}"/>
                </a:ext>
              </a:extLst>
            </p:cNvPr>
            <p:cNvSpPr/>
            <p:nvPr/>
          </p:nvSpPr>
          <p:spPr bwMode="auto">
            <a:xfrm>
              <a:off x="8662200" y="2746267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73" name="Овал 156">
              <a:extLst>
                <a:ext uri="{FF2B5EF4-FFF2-40B4-BE49-F238E27FC236}">
                  <a16:creationId xmlns="" xmlns:a16="http://schemas.microsoft.com/office/drawing/2014/main" id="{D8A90BAE-5F4F-4F3D-A1D3-FE521091B8F9}"/>
                </a:ext>
              </a:extLst>
            </p:cNvPr>
            <p:cNvSpPr/>
            <p:nvPr/>
          </p:nvSpPr>
          <p:spPr bwMode="auto">
            <a:xfrm>
              <a:off x="8676026" y="2910453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74" name="Прямая соединительная линия 157">
              <a:extLst>
                <a:ext uri="{FF2B5EF4-FFF2-40B4-BE49-F238E27FC236}">
                  <a16:creationId xmlns="" xmlns:a16="http://schemas.microsoft.com/office/drawing/2014/main" id="{901110E6-CAAF-48D3-B9E8-667BB1E70988}"/>
                </a:ext>
              </a:extLst>
            </p:cNvPr>
            <p:cNvCxnSpPr>
              <a:stCxn id="52" idx="1"/>
            </p:cNvCxnSpPr>
            <p:nvPr/>
          </p:nvCxnSpPr>
          <p:spPr bwMode="auto">
            <a:xfrm flipH="1" flipV="1">
              <a:off x="8736515" y="2806757"/>
              <a:ext cx="103696" cy="3110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58">
              <a:extLst>
                <a:ext uri="{FF2B5EF4-FFF2-40B4-BE49-F238E27FC236}">
                  <a16:creationId xmlns="" xmlns:a16="http://schemas.microsoft.com/office/drawing/2014/main" id="{BCD60625-6229-477C-B47C-588CA858F9B6}"/>
                </a:ext>
              </a:extLst>
            </p:cNvPr>
            <p:cNvCxnSpPr>
              <a:stCxn id="52" idx="3"/>
            </p:cNvCxnSpPr>
            <p:nvPr/>
          </p:nvCxnSpPr>
          <p:spPr bwMode="auto">
            <a:xfrm flipH="1">
              <a:off x="8748614" y="2900082"/>
              <a:ext cx="91598" cy="3975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Овал 159">
              <a:extLst>
                <a:ext uri="{FF2B5EF4-FFF2-40B4-BE49-F238E27FC236}">
                  <a16:creationId xmlns="" xmlns:a16="http://schemas.microsoft.com/office/drawing/2014/main" id="{9E1D3D29-11CE-4905-B153-0B6C9B941D3D}"/>
                </a:ext>
              </a:extLst>
            </p:cNvPr>
            <p:cNvSpPr/>
            <p:nvPr/>
          </p:nvSpPr>
          <p:spPr bwMode="auto">
            <a:xfrm>
              <a:off x="10668721" y="3757305"/>
              <a:ext cx="81229" cy="84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77" name="Прямая соединительная линия 160">
              <a:extLst>
                <a:ext uri="{FF2B5EF4-FFF2-40B4-BE49-F238E27FC236}">
                  <a16:creationId xmlns="" xmlns:a16="http://schemas.microsoft.com/office/drawing/2014/main" id="{006CA4D5-BBF7-4F9A-B087-7BF7E1D78101}"/>
                </a:ext>
              </a:extLst>
            </p:cNvPr>
            <p:cNvCxnSpPr>
              <a:endCxn id="178" idx="3"/>
            </p:cNvCxnSpPr>
            <p:nvPr/>
          </p:nvCxnSpPr>
          <p:spPr bwMode="auto">
            <a:xfrm flipV="1">
              <a:off x="10565025" y="3584478"/>
              <a:ext cx="122708" cy="9678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Овал 161">
              <a:extLst>
                <a:ext uri="{FF2B5EF4-FFF2-40B4-BE49-F238E27FC236}">
                  <a16:creationId xmlns="" xmlns:a16="http://schemas.microsoft.com/office/drawing/2014/main" id="{4DFCEBDC-56D1-45F2-96FA-93B63F4E36B6}"/>
                </a:ext>
              </a:extLst>
            </p:cNvPr>
            <p:cNvSpPr/>
            <p:nvPr/>
          </p:nvSpPr>
          <p:spPr bwMode="auto">
            <a:xfrm>
              <a:off x="10675634" y="3513619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79" name="Прямая соединительная линия 162">
              <a:extLst>
                <a:ext uri="{FF2B5EF4-FFF2-40B4-BE49-F238E27FC236}">
                  <a16:creationId xmlns="" xmlns:a16="http://schemas.microsoft.com/office/drawing/2014/main" id="{5BB6DA3F-5464-4AC1-BE01-E03D5F654776}"/>
                </a:ext>
              </a:extLst>
            </p:cNvPr>
            <p:cNvCxnSpPr>
              <a:stCxn id="176" idx="0"/>
            </p:cNvCxnSpPr>
            <p:nvPr/>
          </p:nvCxnSpPr>
          <p:spPr bwMode="auto">
            <a:xfrm flipV="1">
              <a:off x="10708472" y="3598304"/>
              <a:ext cx="13826" cy="15900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Полилиния 163">
              <a:extLst>
                <a:ext uri="{FF2B5EF4-FFF2-40B4-BE49-F238E27FC236}">
                  <a16:creationId xmlns="" xmlns:a16="http://schemas.microsoft.com/office/drawing/2014/main" id="{88113C62-B442-497D-89FE-41A0EF5657E8}"/>
                </a:ext>
              </a:extLst>
            </p:cNvPr>
            <p:cNvSpPr/>
            <p:nvPr/>
          </p:nvSpPr>
          <p:spPr bwMode="auto">
            <a:xfrm flipH="1">
              <a:off x="8145446" y="2481841"/>
              <a:ext cx="48391" cy="117522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1" name="Овал 164">
              <a:extLst>
                <a:ext uri="{FF2B5EF4-FFF2-40B4-BE49-F238E27FC236}">
                  <a16:creationId xmlns="" xmlns:a16="http://schemas.microsoft.com/office/drawing/2014/main" id="{E1FF46BF-3FFE-4078-A80A-273BADE9E35F}"/>
                </a:ext>
              </a:extLst>
            </p:cNvPr>
            <p:cNvSpPr/>
            <p:nvPr/>
          </p:nvSpPr>
          <p:spPr bwMode="auto">
            <a:xfrm>
              <a:off x="8377035" y="2573441"/>
              <a:ext cx="79500" cy="82957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2" name="Овал 165">
              <a:extLst>
                <a:ext uri="{FF2B5EF4-FFF2-40B4-BE49-F238E27FC236}">
                  <a16:creationId xmlns="" xmlns:a16="http://schemas.microsoft.com/office/drawing/2014/main" id="{7B846F0B-D7E4-4108-A403-AB39AA2B55F7}"/>
                </a:ext>
              </a:extLst>
            </p:cNvPr>
            <p:cNvSpPr/>
            <p:nvPr/>
          </p:nvSpPr>
          <p:spPr bwMode="auto">
            <a:xfrm>
              <a:off x="8942180" y="1975459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3" name="Полилиния 166">
              <a:extLst>
                <a:ext uri="{FF2B5EF4-FFF2-40B4-BE49-F238E27FC236}">
                  <a16:creationId xmlns="" xmlns:a16="http://schemas.microsoft.com/office/drawing/2014/main" id="{D94130E2-583D-4186-A094-46CBE954E2F5}"/>
                </a:ext>
              </a:extLst>
            </p:cNvPr>
            <p:cNvSpPr/>
            <p:nvPr/>
          </p:nvSpPr>
          <p:spPr bwMode="auto">
            <a:xfrm>
              <a:off x="8997485" y="2063600"/>
              <a:ext cx="36293" cy="120979"/>
            </a:xfrm>
            <a:custGeom>
              <a:avLst/>
              <a:gdLst>
                <a:gd name="connsiteX0" fmla="*/ 0 w 24765"/>
                <a:gd name="connsiteY0" fmla="*/ 0 h 70485"/>
                <a:gd name="connsiteX1" fmla="*/ 24765 w 24765"/>
                <a:gd name="connsiteY1" fmla="*/ 70485 h 70485"/>
                <a:gd name="connsiteX2" fmla="*/ 24765 w 24765"/>
                <a:gd name="connsiteY2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" h="70485">
                  <a:moveTo>
                    <a:pt x="0" y="0"/>
                  </a:moveTo>
                  <a:lnTo>
                    <a:pt x="24765" y="70485"/>
                  </a:lnTo>
                  <a:lnTo>
                    <a:pt x="24765" y="70485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4" name="Овал 167">
              <a:extLst>
                <a:ext uri="{FF2B5EF4-FFF2-40B4-BE49-F238E27FC236}">
                  <a16:creationId xmlns="" xmlns:a16="http://schemas.microsoft.com/office/drawing/2014/main" id="{726FE54C-FA2B-4752-B747-A8A2BA09E47C}"/>
                </a:ext>
              </a:extLst>
            </p:cNvPr>
            <p:cNvSpPr/>
            <p:nvPr/>
          </p:nvSpPr>
          <p:spPr bwMode="auto">
            <a:xfrm>
              <a:off x="9752738" y="2459374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85" name="Прямая соединительная линия 168">
              <a:extLst>
                <a:ext uri="{FF2B5EF4-FFF2-40B4-BE49-F238E27FC236}">
                  <a16:creationId xmlns="" xmlns:a16="http://schemas.microsoft.com/office/drawing/2014/main" id="{9BA4FF1E-0A81-4052-A06E-BD4F135D6DF1}"/>
                </a:ext>
              </a:extLst>
            </p:cNvPr>
            <p:cNvCxnSpPr>
              <a:endCxn id="184" idx="7"/>
            </p:cNvCxnSpPr>
            <p:nvPr/>
          </p:nvCxnSpPr>
          <p:spPr bwMode="auto">
            <a:xfrm flipH="1">
              <a:off x="9821869" y="2371232"/>
              <a:ext cx="43207" cy="9851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Овал 169">
              <a:extLst>
                <a:ext uri="{FF2B5EF4-FFF2-40B4-BE49-F238E27FC236}">
                  <a16:creationId xmlns="" xmlns:a16="http://schemas.microsoft.com/office/drawing/2014/main" id="{B3203166-84FB-4FD7-B7AF-6F597F1AB3B7}"/>
                </a:ext>
              </a:extLst>
            </p:cNvPr>
            <p:cNvSpPr/>
            <p:nvPr/>
          </p:nvSpPr>
          <p:spPr bwMode="auto">
            <a:xfrm>
              <a:off x="9595466" y="2487027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7" name="Овал 170">
              <a:extLst>
                <a:ext uri="{FF2B5EF4-FFF2-40B4-BE49-F238E27FC236}">
                  <a16:creationId xmlns="" xmlns:a16="http://schemas.microsoft.com/office/drawing/2014/main" id="{8D83E037-2465-4FEF-A857-BB5D7FF900B7}"/>
                </a:ext>
              </a:extLst>
            </p:cNvPr>
            <p:cNvSpPr/>
            <p:nvPr/>
          </p:nvSpPr>
          <p:spPr bwMode="auto">
            <a:xfrm>
              <a:off x="9676694" y="2640842"/>
              <a:ext cx="81229" cy="829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8" name="Овал 171">
              <a:extLst>
                <a:ext uri="{FF2B5EF4-FFF2-40B4-BE49-F238E27FC236}">
                  <a16:creationId xmlns="" xmlns:a16="http://schemas.microsoft.com/office/drawing/2014/main" id="{908CA77D-AD50-463E-9654-181072FFFCA7}"/>
                </a:ext>
              </a:extLst>
            </p:cNvPr>
            <p:cNvSpPr/>
            <p:nvPr/>
          </p:nvSpPr>
          <p:spPr bwMode="auto">
            <a:xfrm>
              <a:off x="9849521" y="2687506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cxnSp>
          <p:nvCxnSpPr>
            <p:cNvPr id="189" name="Прямая соединительная линия 172">
              <a:extLst>
                <a:ext uri="{FF2B5EF4-FFF2-40B4-BE49-F238E27FC236}">
                  <a16:creationId xmlns="" xmlns:a16="http://schemas.microsoft.com/office/drawing/2014/main" id="{2E5148FF-0812-4530-986D-56C6E70128E2}"/>
                </a:ext>
              </a:extLst>
            </p:cNvPr>
            <p:cNvCxnSpPr>
              <a:stCxn id="184" idx="2"/>
            </p:cNvCxnSpPr>
            <p:nvPr/>
          </p:nvCxnSpPr>
          <p:spPr bwMode="auto">
            <a:xfrm flipH="1">
              <a:off x="9666324" y="2500853"/>
              <a:ext cx="86413" cy="190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73">
              <a:extLst>
                <a:ext uri="{FF2B5EF4-FFF2-40B4-BE49-F238E27FC236}">
                  <a16:creationId xmlns="" xmlns:a16="http://schemas.microsoft.com/office/drawing/2014/main" id="{A64BBB10-58AD-475E-99CC-0DA1761A8D70}"/>
                </a:ext>
              </a:extLst>
            </p:cNvPr>
            <p:cNvCxnSpPr>
              <a:stCxn id="187" idx="1"/>
              <a:endCxn id="186" idx="4"/>
            </p:cNvCxnSpPr>
            <p:nvPr/>
          </p:nvCxnSpPr>
          <p:spPr bwMode="auto">
            <a:xfrm flipH="1" flipV="1">
              <a:off x="9635216" y="2571711"/>
              <a:ext cx="53577" cy="7950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74">
              <a:extLst>
                <a:ext uri="{FF2B5EF4-FFF2-40B4-BE49-F238E27FC236}">
                  <a16:creationId xmlns="" xmlns:a16="http://schemas.microsoft.com/office/drawing/2014/main" id="{27BE7E64-959B-45A4-B443-72A48106B9C8}"/>
                </a:ext>
              </a:extLst>
            </p:cNvPr>
            <p:cNvCxnSpPr>
              <a:stCxn id="188" idx="2"/>
            </p:cNvCxnSpPr>
            <p:nvPr/>
          </p:nvCxnSpPr>
          <p:spPr bwMode="auto">
            <a:xfrm flipH="1" flipV="1">
              <a:off x="9751010" y="2696147"/>
              <a:ext cx="98511" cy="3283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Овал 175">
              <a:extLst>
                <a:ext uri="{FF2B5EF4-FFF2-40B4-BE49-F238E27FC236}">
                  <a16:creationId xmlns="" xmlns:a16="http://schemas.microsoft.com/office/drawing/2014/main" id="{C1CEE2AA-C934-4AB9-A0F4-7AE41292DB8B}"/>
                </a:ext>
              </a:extLst>
            </p:cNvPr>
            <p:cNvSpPr/>
            <p:nvPr/>
          </p:nvSpPr>
          <p:spPr bwMode="auto">
            <a:xfrm>
              <a:off x="10629446" y="1907650"/>
              <a:ext cx="110609" cy="1106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3" name="TextBox 632">
              <a:extLst>
                <a:ext uri="{FF2B5EF4-FFF2-40B4-BE49-F238E27FC236}">
                  <a16:creationId xmlns="" xmlns:a16="http://schemas.microsoft.com/office/drawing/2014/main" id="{1A8E279A-8DDC-4915-BBD6-7FE8BFCC1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0940" y="1832197"/>
              <a:ext cx="2525973" cy="26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latin typeface="Circe"/>
                </a:rPr>
                <a:t>сельский населенный пункт</a:t>
              </a:r>
            </a:p>
          </p:txBody>
        </p:sp>
        <p:sp>
          <p:nvSpPr>
            <p:cNvPr id="194" name="Овал 177">
              <a:extLst>
                <a:ext uri="{FF2B5EF4-FFF2-40B4-BE49-F238E27FC236}">
                  <a16:creationId xmlns="" xmlns:a16="http://schemas.microsoft.com/office/drawing/2014/main" id="{E6E4E5E1-6828-4F71-9050-C1DC063D0C04}"/>
                </a:ext>
              </a:extLst>
            </p:cNvPr>
            <p:cNvSpPr/>
            <p:nvPr/>
          </p:nvSpPr>
          <p:spPr bwMode="auto">
            <a:xfrm>
              <a:off x="8753798" y="3752120"/>
              <a:ext cx="79500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5" name="Полилиния 178">
              <a:extLst>
                <a:ext uri="{FF2B5EF4-FFF2-40B4-BE49-F238E27FC236}">
                  <a16:creationId xmlns="" xmlns:a16="http://schemas.microsoft.com/office/drawing/2014/main" id="{97608368-0184-417F-8C55-EF59ADF0B7E4}"/>
                </a:ext>
              </a:extLst>
            </p:cNvPr>
            <p:cNvSpPr/>
            <p:nvPr/>
          </p:nvSpPr>
          <p:spPr bwMode="auto">
            <a:xfrm flipH="1">
              <a:off x="8803918" y="3458315"/>
              <a:ext cx="34565" cy="293806"/>
            </a:xfrm>
            <a:custGeom>
              <a:avLst/>
              <a:gdLst>
                <a:gd name="connsiteX0" fmla="*/ 0 w 10160"/>
                <a:gd name="connsiteY0" fmla="*/ 0 h 68580"/>
                <a:gd name="connsiteX1" fmla="*/ 10160 w 10160"/>
                <a:gd name="connsiteY1" fmla="*/ 68580 h 68580"/>
                <a:gd name="connsiteX2" fmla="*/ 10160 w 10160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" h="68580">
                  <a:moveTo>
                    <a:pt x="0" y="0"/>
                  </a:moveTo>
                  <a:lnTo>
                    <a:pt x="10160" y="68580"/>
                  </a:lnTo>
                  <a:lnTo>
                    <a:pt x="10160" y="6858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6" name="Овал 179">
              <a:extLst>
                <a:ext uri="{FF2B5EF4-FFF2-40B4-BE49-F238E27FC236}">
                  <a16:creationId xmlns="" xmlns:a16="http://schemas.microsoft.com/office/drawing/2014/main" id="{14424BD8-A969-4F6C-A2DB-5B5B8ADC178C}"/>
                </a:ext>
              </a:extLst>
            </p:cNvPr>
            <p:cNvSpPr/>
            <p:nvPr/>
          </p:nvSpPr>
          <p:spPr bwMode="auto">
            <a:xfrm>
              <a:off x="8916255" y="3921491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7" name="Полилиния 180">
              <a:extLst>
                <a:ext uri="{FF2B5EF4-FFF2-40B4-BE49-F238E27FC236}">
                  <a16:creationId xmlns="" xmlns:a16="http://schemas.microsoft.com/office/drawing/2014/main" id="{138A4CCA-59AA-4D39-BCA4-66D2CF42D27F}"/>
                </a:ext>
              </a:extLst>
            </p:cNvPr>
            <p:cNvSpPr/>
            <p:nvPr/>
          </p:nvSpPr>
          <p:spPr bwMode="auto">
            <a:xfrm>
              <a:off x="8819472" y="3814338"/>
              <a:ext cx="110609" cy="131348"/>
            </a:xfrm>
            <a:custGeom>
              <a:avLst/>
              <a:gdLst>
                <a:gd name="connsiteX0" fmla="*/ 0 w 10160"/>
                <a:gd name="connsiteY0" fmla="*/ 0 h 68580"/>
                <a:gd name="connsiteX1" fmla="*/ 10160 w 10160"/>
                <a:gd name="connsiteY1" fmla="*/ 68580 h 68580"/>
                <a:gd name="connsiteX2" fmla="*/ 10160 w 10160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" h="68580">
                  <a:moveTo>
                    <a:pt x="0" y="0"/>
                  </a:moveTo>
                  <a:lnTo>
                    <a:pt x="10160" y="68580"/>
                  </a:lnTo>
                  <a:lnTo>
                    <a:pt x="10160" y="6858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8" name="Овал 181">
              <a:extLst>
                <a:ext uri="{FF2B5EF4-FFF2-40B4-BE49-F238E27FC236}">
                  <a16:creationId xmlns="" xmlns:a16="http://schemas.microsoft.com/office/drawing/2014/main" id="{E821312A-EEEF-45B9-80D9-33AB21A4FBD4}"/>
                </a:ext>
              </a:extLst>
            </p:cNvPr>
            <p:cNvSpPr/>
            <p:nvPr/>
          </p:nvSpPr>
          <p:spPr bwMode="auto">
            <a:xfrm>
              <a:off x="7030712" y="3499793"/>
              <a:ext cx="81229" cy="846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99" name="Полилиния 182">
              <a:extLst>
                <a:ext uri="{FF2B5EF4-FFF2-40B4-BE49-F238E27FC236}">
                  <a16:creationId xmlns="" xmlns:a16="http://schemas.microsoft.com/office/drawing/2014/main" id="{87C37EE6-8693-4F82-957A-5C0488B61E2E}"/>
                </a:ext>
              </a:extLst>
            </p:cNvPr>
            <p:cNvSpPr/>
            <p:nvPr/>
          </p:nvSpPr>
          <p:spPr bwMode="auto">
            <a:xfrm>
              <a:off x="7089474" y="3572380"/>
              <a:ext cx="53576" cy="101968"/>
            </a:xfrm>
            <a:custGeom>
              <a:avLst/>
              <a:gdLst>
                <a:gd name="connsiteX0" fmla="*/ 0 w 17145"/>
                <a:gd name="connsiteY0" fmla="*/ 0 h 80010"/>
                <a:gd name="connsiteX1" fmla="*/ 17145 w 17145"/>
                <a:gd name="connsiteY1" fmla="*/ 80010 h 80010"/>
                <a:gd name="connsiteX2" fmla="*/ 17145 w 17145"/>
                <a:gd name="connsiteY2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80010">
                  <a:moveTo>
                    <a:pt x="0" y="0"/>
                  </a:moveTo>
                  <a:lnTo>
                    <a:pt x="17145" y="80010"/>
                  </a:lnTo>
                  <a:lnTo>
                    <a:pt x="17145" y="8001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0" name="Овал 183">
              <a:extLst>
                <a:ext uri="{FF2B5EF4-FFF2-40B4-BE49-F238E27FC236}">
                  <a16:creationId xmlns="" xmlns:a16="http://schemas.microsoft.com/office/drawing/2014/main" id="{C1268BAB-F186-442C-9FD0-8348E958A044}"/>
                </a:ext>
              </a:extLst>
            </p:cNvPr>
            <p:cNvSpPr/>
            <p:nvPr/>
          </p:nvSpPr>
          <p:spPr bwMode="auto">
            <a:xfrm>
              <a:off x="10347263" y="2627016"/>
              <a:ext cx="79500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1" name="Овал 184">
              <a:extLst>
                <a:ext uri="{FF2B5EF4-FFF2-40B4-BE49-F238E27FC236}">
                  <a16:creationId xmlns="" xmlns:a16="http://schemas.microsoft.com/office/drawing/2014/main" id="{C00050EF-326B-48AD-8EBC-A03EA9771483}"/>
                </a:ext>
              </a:extLst>
            </p:cNvPr>
            <p:cNvSpPr/>
            <p:nvPr/>
          </p:nvSpPr>
          <p:spPr bwMode="auto">
            <a:xfrm>
              <a:off x="9837424" y="2329754"/>
              <a:ext cx="81229" cy="82957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2" name="Овал 185">
              <a:extLst>
                <a:ext uri="{FF2B5EF4-FFF2-40B4-BE49-F238E27FC236}">
                  <a16:creationId xmlns="" xmlns:a16="http://schemas.microsoft.com/office/drawing/2014/main" id="{5EDA2F75-BD5C-4FC8-8F0C-D683E48BA82D}"/>
                </a:ext>
              </a:extLst>
            </p:cNvPr>
            <p:cNvSpPr/>
            <p:nvPr/>
          </p:nvSpPr>
          <p:spPr bwMode="auto">
            <a:xfrm>
              <a:off x="10593153" y="1641497"/>
              <a:ext cx="146903" cy="146902"/>
            </a:xfrm>
            <a:prstGeom prst="ellipse">
              <a:avLst/>
            </a:prstGeom>
            <a:solidFill>
              <a:srgbClr val="0038C4"/>
            </a:solidFill>
            <a:ln w="9525">
              <a:solidFill>
                <a:srgbClr val="012E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3" name="TextBox 642">
              <a:extLst>
                <a:ext uri="{FF2B5EF4-FFF2-40B4-BE49-F238E27FC236}">
                  <a16:creationId xmlns="" xmlns:a16="http://schemas.microsoft.com/office/drawing/2014/main" id="{D9ED7F8D-F223-4316-B41F-B79A0D262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3843" y="1596128"/>
              <a:ext cx="2356026" cy="26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latin typeface="Circe"/>
                </a:rPr>
                <a:t>города и областные центры</a:t>
              </a:r>
            </a:p>
          </p:txBody>
        </p:sp>
        <p:sp>
          <p:nvSpPr>
            <p:cNvPr id="204" name="Овал 187">
              <a:extLst>
                <a:ext uri="{FF2B5EF4-FFF2-40B4-BE49-F238E27FC236}">
                  <a16:creationId xmlns="" xmlns:a16="http://schemas.microsoft.com/office/drawing/2014/main" id="{7DBCA5B4-7FA4-4BA3-B5E1-5C5129E868A6}"/>
                </a:ext>
              </a:extLst>
            </p:cNvPr>
            <p:cNvSpPr/>
            <p:nvPr/>
          </p:nvSpPr>
          <p:spPr bwMode="auto">
            <a:xfrm>
              <a:off x="10710200" y="2789474"/>
              <a:ext cx="81229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5" name="Овал 188">
              <a:extLst>
                <a:ext uri="{FF2B5EF4-FFF2-40B4-BE49-F238E27FC236}">
                  <a16:creationId xmlns="" xmlns:a16="http://schemas.microsoft.com/office/drawing/2014/main" id="{A6E12C6A-DD9A-4857-88D0-B8BFC0232445}"/>
                </a:ext>
              </a:extLst>
            </p:cNvPr>
            <p:cNvSpPr/>
            <p:nvPr/>
          </p:nvSpPr>
          <p:spPr bwMode="auto">
            <a:xfrm>
              <a:off x="10506264" y="3670891"/>
              <a:ext cx="81229" cy="84686"/>
            </a:xfrm>
            <a:prstGeom prst="ellipse">
              <a:avLst/>
            </a:prstGeom>
            <a:solidFill>
              <a:srgbClr val="0038C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80">
                <a:latin typeface="Circe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657D5D5C-D692-4CBD-942F-45AEA83D8781}"/>
                </a:ext>
              </a:extLst>
            </p:cNvPr>
            <p:cNvSpPr txBox="1"/>
            <p:nvPr/>
          </p:nvSpPr>
          <p:spPr bwMode="auto">
            <a:xfrm>
              <a:off x="8949092" y="2629502"/>
              <a:ext cx="1007207" cy="243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34" dirty="0" err="1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Нур</a:t>
              </a:r>
              <a:r>
                <a:rPr lang="ru-RU" sz="1234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-султан</a:t>
              </a:r>
              <a:endParaRPr lang="ru-RU" sz="987" dirty="0">
                <a:solidFill>
                  <a:schemeClr val="tx2">
                    <a:lumMod val="75000"/>
                  </a:schemeClr>
                </a:solidFill>
                <a:latin typeface="Circe Bold" pitchFamily="34" charset="-52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88AF4279-FAC6-45DA-91A9-A5B4A7948060}"/>
                </a:ext>
              </a:extLst>
            </p:cNvPr>
            <p:cNvSpPr txBox="1"/>
            <p:nvPr/>
          </p:nvSpPr>
          <p:spPr bwMode="auto">
            <a:xfrm>
              <a:off x="9809772" y="4047654"/>
              <a:ext cx="814014" cy="243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34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Алматы</a:t>
              </a:r>
              <a:endParaRPr lang="ru-RU" sz="987" dirty="0">
                <a:solidFill>
                  <a:schemeClr val="tx2">
                    <a:lumMod val="75000"/>
                  </a:schemeClr>
                </a:solidFill>
                <a:latin typeface="Circe Bold" pitchFamily="34" charset="-52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64035997-30EA-4DDE-B90F-31AD9E669F32}"/>
                </a:ext>
              </a:extLst>
            </p:cNvPr>
            <p:cNvSpPr txBox="1"/>
            <p:nvPr/>
          </p:nvSpPr>
          <p:spPr bwMode="auto">
            <a:xfrm>
              <a:off x="8639731" y="4642180"/>
              <a:ext cx="921507" cy="243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34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Шымкент</a:t>
              </a:r>
              <a:endParaRPr lang="ru-RU" sz="987" dirty="0">
                <a:solidFill>
                  <a:schemeClr val="tx2">
                    <a:lumMod val="75000"/>
                  </a:schemeClr>
                </a:solidFill>
                <a:latin typeface="Circe Bold" pitchFamily="34" charset="-52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C0010C5B-7A4D-46E8-8F7C-96B5F8DF826E}"/>
                </a:ext>
              </a:extLst>
            </p:cNvPr>
            <p:cNvSpPr txBox="1"/>
            <p:nvPr/>
          </p:nvSpPr>
          <p:spPr bwMode="auto">
            <a:xfrm>
              <a:off x="7592400" y="3511892"/>
              <a:ext cx="100066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Кызылорда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E84A53D2-366C-4B05-86C6-2557DA73C506}"/>
                </a:ext>
              </a:extLst>
            </p:cNvPr>
            <p:cNvSpPr txBox="1"/>
            <p:nvPr/>
          </p:nvSpPr>
          <p:spPr bwMode="auto">
            <a:xfrm>
              <a:off x="6693700" y="3852359"/>
              <a:ext cx="100066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Мангистау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DB22433C-8D99-4084-B3EC-5C665C9DD213}"/>
                </a:ext>
              </a:extLst>
            </p:cNvPr>
            <p:cNvSpPr txBox="1"/>
            <p:nvPr/>
          </p:nvSpPr>
          <p:spPr bwMode="auto">
            <a:xfrm>
              <a:off x="5959184" y="3790142"/>
              <a:ext cx="1000668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Актау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="" xmlns:a16="http://schemas.microsoft.com/office/drawing/2014/main" id="{C1A29FD3-B6B0-4407-9795-67BE218D2271}"/>
                </a:ext>
              </a:extLst>
            </p:cNvPr>
            <p:cNvSpPr txBox="1"/>
            <p:nvPr/>
          </p:nvSpPr>
          <p:spPr bwMode="auto">
            <a:xfrm>
              <a:off x="6500133" y="3349433"/>
              <a:ext cx="998940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Атырау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C29D458C-881D-41D8-A5F6-7C000D71A7DC}"/>
                </a:ext>
              </a:extLst>
            </p:cNvPr>
            <p:cNvSpPr txBox="1"/>
            <p:nvPr/>
          </p:nvSpPr>
          <p:spPr bwMode="auto">
            <a:xfrm>
              <a:off x="6225339" y="2426538"/>
              <a:ext cx="998940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Уральск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AF62D034-ADF9-4837-B3D7-2D98F7F0B713}"/>
                </a:ext>
              </a:extLst>
            </p:cNvPr>
            <p:cNvSpPr txBox="1"/>
            <p:nvPr/>
          </p:nvSpPr>
          <p:spPr bwMode="auto">
            <a:xfrm>
              <a:off x="7260571" y="2969215"/>
              <a:ext cx="100066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Актобе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A7560C10-DAE8-480B-9CF7-AF412E798767}"/>
                </a:ext>
              </a:extLst>
            </p:cNvPr>
            <p:cNvSpPr txBox="1"/>
            <p:nvPr/>
          </p:nvSpPr>
          <p:spPr bwMode="auto">
            <a:xfrm>
              <a:off x="8290621" y="2609734"/>
              <a:ext cx="100066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Костанай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="" xmlns:a16="http://schemas.microsoft.com/office/drawing/2014/main" id="{294698AB-FB81-44E9-8241-19FAC53FCFE3}"/>
                </a:ext>
              </a:extLst>
            </p:cNvPr>
            <p:cNvSpPr txBox="1"/>
            <p:nvPr/>
          </p:nvSpPr>
          <p:spPr bwMode="auto">
            <a:xfrm>
              <a:off x="8551590" y="2234699"/>
              <a:ext cx="1247811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Петропавловск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8B4945CE-A178-45CE-9577-642E272D2D39}"/>
                </a:ext>
              </a:extLst>
            </p:cNvPr>
            <p:cNvSpPr txBox="1"/>
            <p:nvPr/>
          </p:nvSpPr>
          <p:spPr bwMode="auto">
            <a:xfrm>
              <a:off x="9536705" y="2134460"/>
              <a:ext cx="1247811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Павлодар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DCE2B8E6-BFC7-4748-8BC7-90057F226196}"/>
                </a:ext>
              </a:extLst>
            </p:cNvPr>
            <p:cNvSpPr txBox="1"/>
            <p:nvPr/>
          </p:nvSpPr>
          <p:spPr bwMode="auto">
            <a:xfrm>
              <a:off x="10105306" y="2398884"/>
              <a:ext cx="1247811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Семей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C7E3431B-C184-4255-BA2A-5E1D46277B37}"/>
                </a:ext>
              </a:extLst>
            </p:cNvPr>
            <p:cNvSpPr txBox="1"/>
            <p:nvPr/>
          </p:nvSpPr>
          <p:spPr bwMode="auto">
            <a:xfrm>
              <a:off x="10675633" y="2844779"/>
              <a:ext cx="140681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Усть-Каменогорск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D583A36B-2E53-4340-9A9F-DE3E63FDF35F}"/>
                </a:ext>
              </a:extLst>
            </p:cNvPr>
            <p:cNvSpPr txBox="1"/>
            <p:nvPr/>
          </p:nvSpPr>
          <p:spPr bwMode="auto">
            <a:xfrm>
              <a:off x="10397383" y="3790142"/>
              <a:ext cx="140681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Талдыкорган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9F705A83-7918-4BF2-9834-44C055B6633C}"/>
                </a:ext>
              </a:extLst>
            </p:cNvPr>
            <p:cNvSpPr txBox="1"/>
            <p:nvPr/>
          </p:nvSpPr>
          <p:spPr bwMode="auto">
            <a:xfrm>
              <a:off x="9066615" y="3347706"/>
              <a:ext cx="140681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tx2">
                      <a:lumMod val="75000"/>
                    </a:schemeClr>
                  </a:solidFill>
                  <a:latin typeface="Circe Bold" pitchFamily="34" charset="-52"/>
                </a:rPr>
                <a:t>Караганды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="" xmlns:a16="http://schemas.microsoft.com/office/drawing/2014/main" id="{E9A72785-0785-424A-BE2A-97BF049F60A3}"/>
                </a:ext>
              </a:extLst>
            </p:cNvPr>
            <p:cNvSpPr txBox="1"/>
            <p:nvPr/>
          </p:nvSpPr>
          <p:spPr bwMode="auto">
            <a:xfrm>
              <a:off x="9813228" y="3549912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Баканас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DA1BC805-9D08-4BDE-AA77-77D5999C3904}"/>
                </a:ext>
              </a:extLst>
            </p:cNvPr>
            <p:cNvSpPr txBox="1"/>
            <p:nvPr/>
          </p:nvSpPr>
          <p:spPr bwMode="auto">
            <a:xfrm>
              <a:off x="8561960" y="3067725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Тузды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="" xmlns:a16="http://schemas.microsoft.com/office/drawing/2014/main" id="{FBA877A6-424A-4B35-A91B-7B9BD35C38DD}"/>
                </a:ext>
              </a:extLst>
            </p:cNvPr>
            <p:cNvSpPr txBox="1"/>
            <p:nvPr/>
          </p:nvSpPr>
          <p:spPr bwMode="auto">
            <a:xfrm>
              <a:off x="7765227" y="2903539"/>
              <a:ext cx="864136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Ашутасты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5832E76E-E934-42B3-991D-94710B4EDAD0}"/>
                </a:ext>
              </a:extLst>
            </p:cNvPr>
            <p:cNvSpPr txBox="1"/>
            <p:nvPr/>
          </p:nvSpPr>
          <p:spPr bwMode="auto">
            <a:xfrm>
              <a:off x="7905217" y="2158655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Ырсай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="" xmlns:a16="http://schemas.microsoft.com/office/drawing/2014/main" id="{94D5DF2F-44C0-442C-9693-F45D17D6EA4A}"/>
                </a:ext>
              </a:extLst>
            </p:cNvPr>
            <p:cNvSpPr txBox="1"/>
            <p:nvPr/>
          </p:nvSpPr>
          <p:spPr bwMode="auto">
            <a:xfrm>
              <a:off x="8714047" y="1700664"/>
              <a:ext cx="934995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Петровка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21861497-6B95-4043-AC71-36A02B44071F}"/>
                </a:ext>
              </a:extLst>
            </p:cNvPr>
            <p:cNvSpPr txBox="1"/>
            <p:nvPr/>
          </p:nvSpPr>
          <p:spPr bwMode="auto">
            <a:xfrm>
              <a:off x="9536705" y="2767006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Алгабас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="" xmlns:a16="http://schemas.microsoft.com/office/drawing/2014/main" id="{F94B2868-0076-4D34-8793-543E01FAD210}"/>
                </a:ext>
              </a:extLst>
            </p:cNvPr>
            <p:cNvSpPr txBox="1"/>
            <p:nvPr/>
          </p:nvSpPr>
          <p:spPr bwMode="auto">
            <a:xfrm>
              <a:off x="10613416" y="3249193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Айгыз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3EC8FC54-D2F8-43A7-968E-CAC4455BAC4A}"/>
                </a:ext>
              </a:extLst>
            </p:cNvPr>
            <p:cNvSpPr txBox="1"/>
            <p:nvPr/>
          </p:nvSpPr>
          <p:spPr bwMode="auto">
            <a:xfrm>
              <a:off x="9282647" y="3674348"/>
              <a:ext cx="734516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Береке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499D8889-A5B3-409F-B3C8-B5688243CEED}"/>
                </a:ext>
              </a:extLst>
            </p:cNvPr>
            <p:cNvSpPr txBox="1"/>
            <p:nvPr/>
          </p:nvSpPr>
          <p:spPr bwMode="auto">
            <a:xfrm>
              <a:off x="9915196" y="3015878"/>
              <a:ext cx="87968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Гульшат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AFB9356D-5A50-4D40-96AB-AAF4AD98B719}"/>
                </a:ext>
              </a:extLst>
            </p:cNvPr>
            <p:cNvSpPr txBox="1"/>
            <p:nvPr/>
          </p:nvSpPr>
          <p:spPr bwMode="auto">
            <a:xfrm>
              <a:off x="10027533" y="3230183"/>
              <a:ext cx="87968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Каражар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="" xmlns:a16="http://schemas.microsoft.com/office/drawing/2014/main" id="{E6150FE0-629E-458C-92C7-721A8B0B542F}"/>
                </a:ext>
              </a:extLst>
            </p:cNvPr>
            <p:cNvSpPr txBox="1"/>
            <p:nvPr/>
          </p:nvSpPr>
          <p:spPr bwMode="auto">
            <a:xfrm>
              <a:off x="9951489" y="3394368"/>
              <a:ext cx="87968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Ботакара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1D6DDDF0-5FB5-4C7B-9E4C-8EF00D729D26}"/>
                </a:ext>
              </a:extLst>
            </p:cNvPr>
            <p:cNvSpPr txBox="1"/>
            <p:nvPr/>
          </p:nvSpPr>
          <p:spPr bwMode="auto">
            <a:xfrm>
              <a:off x="10931419" y="3069453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Кенсай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8F43C39E-0726-410F-A598-8D80610B31E5}"/>
                </a:ext>
              </a:extLst>
            </p:cNvPr>
            <p:cNvSpPr txBox="1"/>
            <p:nvPr/>
          </p:nvSpPr>
          <p:spPr bwMode="auto">
            <a:xfrm>
              <a:off x="10528732" y="2469744"/>
              <a:ext cx="110609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Камышенка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F57B2A00-BECE-4636-9D82-51D60C10980D}"/>
                </a:ext>
              </a:extLst>
            </p:cNvPr>
            <p:cNvSpPr txBox="1"/>
            <p:nvPr/>
          </p:nvSpPr>
          <p:spPr bwMode="auto">
            <a:xfrm>
              <a:off x="9740640" y="2452462"/>
              <a:ext cx="734514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Байет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007A4A82-ADA7-4A4D-B239-94680BD11F10}"/>
                </a:ext>
              </a:extLst>
            </p:cNvPr>
            <p:cNvSpPr txBox="1"/>
            <p:nvPr/>
          </p:nvSpPr>
          <p:spPr bwMode="auto">
            <a:xfrm>
              <a:off x="8798733" y="4054567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Каратау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36779CB7-AFB3-45DD-8464-063C3241BA59}"/>
                </a:ext>
              </a:extLst>
            </p:cNvPr>
            <p:cNvSpPr txBox="1"/>
            <p:nvPr/>
          </p:nvSpPr>
          <p:spPr bwMode="auto">
            <a:xfrm>
              <a:off x="8850580" y="3745208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Киевка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32CEBF30-1457-4DCA-B622-8CEB3862F741}"/>
                </a:ext>
              </a:extLst>
            </p:cNvPr>
            <p:cNvSpPr txBox="1"/>
            <p:nvPr/>
          </p:nvSpPr>
          <p:spPr bwMode="auto">
            <a:xfrm>
              <a:off x="8268153" y="4156535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Акдала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4455E6B3-1E25-4004-A351-F4E7D6093A5D}"/>
                </a:ext>
              </a:extLst>
            </p:cNvPr>
            <p:cNvSpPr txBox="1"/>
            <p:nvPr/>
          </p:nvSpPr>
          <p:spPr bwMode="auto">
            <a:xfrm>
              <a:off x="7526726" y="2487027"/>
              <a:ext cx="734516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Аятское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="" xmlns:a16="http://schemas.microsoft.com/office/drawing/2014/main" id="{57726D37-E50E-4C85-9308-B3C353BA2EF2}"/>
                </a:ext>
              </a:extLst>
            </p:cNvPr>
            <p:cNvSpPr txBox="1"/>
            <p:nvPr/>
          </p:nvSpPr>
          <p:spPr bwMode="auto">
            <a:xfrm>
              <a:off x="8738243" y="3553369"/>
              <a:ext cx="96264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Ростовка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7A6AFA20-3A66-4755-AA27-5EC4BE625254}"/>
                </a:ext>
              </a:extLst>
            </p:cNvPr>
            <p:cNvSpPr txBox="1"/>
            <p:nvPr/>
          </p:nvSpPr>
          <p:spPr bwMode="auto">
            <a:xfrm>
              <a:off x="8295806" y="1849294"/>
              <a:ext cx="934995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Каратал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D5F0250D-918C-4021-B782-A2C3CA632770}"/>
                </a:ext>
              </a:extLst>
            </p:cNvPr>
            <p:cNvSpPr txBox="1"/>
            <p:nvPr/>
          </p:nvSpPr>
          <p:spPr bwMode="auto">
            <a:xfrm>
              <a:off x="7020343" y="3143770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Кемер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CDE0244E-3B23-49E4-9784-1B2A47BE1DC8}"/>
                </a:ext>
              </a:extLst>
            </p:cNvPr>
            <p:cNvSpPr txBox="1"/>
            <p:nvPr/>
          </p:nvSpPr>
          <p:spPr bwMode="auto">
            <a:xfrm>
              <a:off x="6958126" y="3320052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Алга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2A94C873-BDD6-49CC-8EE5-18D497301BE4}"/>
                </a:ext>
              </a:extLst>
            </p:cNvPr>
            <p:cNvSpPr txBox="1"/>
            <p:nvPr/>
          </p:nvSpPr>
          <p:spPr bwMode="auto">
            <a:xfrm>
              <a:off x="6845787" y="4153079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Батыр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D725EF20-6165-4B75-823E-2EDE66646274}"/>
                </a:ext>
              </a:extLst>
            </p:cNvPr>
            <p:cNvSpPr txBox="1"/>
            <p:nvPr/>
          </p:nvSpPr>
          <p:spPr bwMode="auto">
            <a:xfrm>
              <a:off x="6265088" y="4332819"/>
              <a:ext cx="964376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Боранкул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D266B3EE-9494-469B-BF80-D286742C0164}"/>
                </a:ext>
              </a:extLst>
            </p:cNvPr>
            <p:cNvSpPr txBox="1"/>
            <p:nvPr/>
          </p:nvSpPr>
          <p:spPr bwMode="auto">
            <a:xfrm>
              <a:off x="5874500" y="4108144"/>
              <a:ext cx="91252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Акшукур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89449F02-61AB-4788-B375-67F3156AF5E1}"/>
                </a:ext>
              </a:extLst>
            </p:cNvPr>
            <p:cNvSpPr txBox="1"/>
            <p:nvPr/>
          </p:nvSpPr>
          <p:spPr bwMode="auto">
            <a:xfrm>
              <a:off x="6277187" y="3525717"/>
              <a:ext cx="91079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Бирлик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="" xmlns:a16="http://schemas.microsoft.com/office/drawing/2014/main" id="{79B33584-EA72-405D-B4B7-440D13B681AF}"/>
                </a:ext>
              </a:extLst>
            </p:cNvPr>
            <p:cNvSpPr txBox="1"/>
            <p:nvPr/>
          </p:nvSpPr>
          <p:spPr bwMode="auto">
            <a:xfrm>
              <a:off x="6289284" y="2931191"/>
              <a:ext cx="91252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Бодене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83E4956D-F090-41A6-BAAB-3CCC086C7623}"/>
                </a:ext>
              </a:extLst>
            </p:cNvPr>
            <p:cNvSpPr txBox="1"/>
            <p:nvPr/>
          </p:nvSpPr>
          <p:spPr bwMode="auto">
            <a:xfrm>
              <a:off x="5867587" y="3069453"/>
              <a:ext cx="91252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Орлы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6F09E5B7-5D73-4817-833C-42688E5D77D4}"/>
                </a:ext>
              </a:extLst>
            </p:cNvPr>
            <p:cNvSpPr txBox="1"/>
            <p:nvPr/>
          </p:nvSpPr>
          <p:spPr bwMode="auto">
            <a:xfrm>
              <a:off x="5708585" y="2502580"/>
              <a:ext cx="91252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Жангала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="" xmlns:a16="http://schemas.microsoft.com/office/drawing/2014/main" id="{9C34E7B1-DECB-4A4D-BEA8-9EB2C036C327}"/>
                </a:ext>
              </a:extLst>
            </p:cNvPr>
            <p:cNvSpPr txBox="1"/>
            <p:nvPr/>
          </p:nvSpPr>
          <p:spPr bwMode="auto">
            <a:xfrm>
              <a:off x="5279974" y="2829224"/>
              <a:ext cx="910799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Сайхин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86EDA4E9-EDAB-485C-AAA3-56B61A55FC78}"/>
                </a:ext>
              </a:extLst>
            </p:cNvPr>
            <p:cNvSpPr txBox="1"/>
            <p:nvPr/>
          </p:nvSpPr>
          <p:spPr bwMode="auto">
            <a:xfrm>
              <a:off x="5478727" y="2704789"/>
              <a:ext cx="91252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Жанажол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="" xmlns:a16="http://schemas.microsoft.com/office/drawing/2014/main" id="{B9EDBD8B-CC0E-404E-B663-9AF4D6334C73}"/>
                </a:ext>
              </a:extLst>
            </p:cNvPr>
            <p:cNvSpPr txBox="1"/>
            <p:nvPr/>
          </p:nvSpPr>
          <p:spPr bwMode="auto">
            <a:xfrm>
              <a:off x="6467296" y="2760093"/>
              <a:ext cx="910797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Алмалы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FF2B7023-19A9-4255-BDB8-CC5A21BA7186}"/>
                </a:ext>
              </a:extLst>
            </p:cNvPr>
            <p:cNvSpPr txBox="1"/>
            <p:nvPr/>
          </p:nvSpPr>
          <p:spPr bwMode="auto">
            <a:xfrm>
              <a:off x="8102240" y="4446885"/>
              <a:ext cx="736243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Ащысай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1F9CDD8D-F962-4447-83E7-590EE111DEAA}"/>
                </a:ext>
              </a:extLst>
            </p:cNvPr>
            <p:cNvSpPr txBox="1"/>
            <p:nvPr/>
          </p:nvSpPr>
          <p:spPr bwMode="auto">
            <a:xfrm>
              <a:off x="9260182" y="4322449"/>
              <a:ext cx="914254" cy="211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7" dirty="0">
                  <a:solidFill>
                    <a:schemeClr val="accent6">
                      <a:lumMod val="50000"/>
                    </a:schemeClr>
                  </a:solidFill>
                  <a:latin typeface="Circe" pitchFamily="34" charset="-52"/>
                </a:rPr>
                <a:t>Ондирис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="" xmlns:a16="http://schemas.microsoft.com/office/drawing/2014/main" id="{D25821C2-3985-48C7-9AEA-A8C5EF558AF4}"/>
              </a:ext>
            </a:extLst>
          </p:cNvPr>
          <p:cNvSpPr txBox="1"/>
          <p:nvPr/>
        </p:nvSpPr>
        <p:spPr>
          <a:xfrm>
            <a:off x="677431" y="2832645"/>
            <a:ext cx="3635124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54" b="1" dirty="0" smtClean="0">
                <a:solidFill>
                  <a:srgbClr val="243D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 </a:t>
            </a:r>
            <a:r>
              <a:rPr lang="ru-RU" sz="1727" b="1" dirty="0" smtClean="0">
                <a:solidFill>
                  <a:srgbClr val="243D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Населенных пунктов ПОДКЛЮЧЕНО </a:t>
            </a:r>
            <a:endParaRPr lang="ru-RU" sz="1727" b="1" dirty="0">
              <a:solidFill>
                <a:srgbClr val="243D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Shape 5250"/>
          <p:cNvSpPr/>
          <p:nvPr/>
        </p:nvSpPr>
        <p:spPr>
          <a:xfrm>
            <a:off x="264306" y="3015988"/>
            <a:ext cx="348063" cy="348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25246B8A-96F7-423D-9BDA-09726E50BE74}"/>
              </a:ext>
            </a:extLst>
          </p:cNvPr>
          <p:cNvSpPr txBox="1"/>
          <p:nvPr/>
        </p:nvSpPr>
        <p:spPr>
          <a:xfrm>
            <a:off x="9169761" y="6945938"/>
            <a:ext cx="1297151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9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IIoT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2953F149-F2B6-405F-A49F-AFE433EC2E5E}"/>
              </a:ext>
            </a:extLst>
          </p:cNvPr>
          <p:cNvSpPr txBox="1"/>
          <p:nvPr/>
        </p:nvSpPr>
        <p:spPr>
          <a:xfrm>
            <a:off x="9159267" y="7589295"/>
            <a:ext cx="2368485" cy="65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промышленным интернетом в </a:t>
            </a:r>
            <a:r>
              <a:rPr lang="ru-R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Нур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-Султан, Алматы, Шымкент, Акколь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="" xmlns:a16="http://schemas.microsoft.com/office/drawing/2014/main" id="{EE521B2D-7A7B-4285-8A3C-C0EBE87F052D}"/>
              </a:ext>
            </a:extLst>
          </p:cNvPr>
          <p:cNvSpPr txBox="1"/>
          <p:nvPr/>
        </p:nvSpPr>
        <p:spPr>
          <a:xfrm>
            <a:off x="5797856" y="6969502"/>
            <a:ext cx="883575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94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5</a:t>
            </a:r>
            <a:r>
              <a:rPr lang="en-US" dirty="0"/>
              <a:t>G</a:t>
            </a:r>
            <a:endParaRPr lang="ru-RU" dirty="0"/>
          </a:p>
        </p:txBody>
      </p:sp>
      <p:sp>
        <p:nvSpPr>
          <p:cNvPr id="291" name="TextBox 290">
            <a:extLst>
              <a:ext uri="{FF2B5EF4-FFF2-40B4-BE49-F238E27FC236}">
                <a16:creationId xmlns="" xmlns:a16="http://schemas.microsoft.com/office/drawing/2014/main" id="{00B59EF9-77A0-4E56-B989-F7AE52A61967}"/>
              </a:ext>
            </a:extLst>
          </p:cNvPr>
          <p:cNvSpPr txBox="1"/>
          <p:nvPr/>
        </p:nvSpPr>
        <p:spPr>
          <a:xfrm>
            <a:off x="5801527" y="7589295"/>
            <a:ext cx="2368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480"/>
              </a:lnSpc>
              <a:defRPr sz="148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запуск пилотного проекта </a:t>
            </a:r>
          </a:p>
          <a:p>
            <a:r>
              <a:rPr lang="ru-RU" sz="1200" dirty="0"/>
              <a:t>в </a:t>
            </a:r>
            <a:r>
              <a:rPr lang="ru-RU" sz="1200" dirty="0" err="1"/>
              <a:t>г.г.Нур</a:t>
            </a:r>
            <a:r>
              <a:rPr lang="ru-RU" sz="1200" dirty="0"/>
              <a:t>-Султан, Алматы, Шымкент, </a:t>
            </a:r>
            <a:r>
              <a:rPr lang="ru-RU" sz="1200" dirty="0" err="1"/>
              <a:t>Акмолинской</a:t>
            </a:r>
            <a:r>
              <a:rPr lang="ru-RU" sz="1200" dirty="0"/>
              <a:t> и </a:t>
            </a:r>
            <a:r>
              <a:rPr lang="ru-RU" sz="1200" dirty="0" err="1"/>
              <a:t>Алматинской</a:t>
            </a:r>
            <a:r>
              <a:rPr lang="ru-RU" sz="1200" dirty="0"/>
              <a:t> областях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BBED4D36-03A0-4F69-845D-68275B621E68}"/>
              </a:ext>
            </a:extLst>
          </p:cNvPr>
          <p:cNvSpPr txBox="1"/>
          <p:nvPr/>
        </p:nvSpPr>
        <p:spPr>
          <a:xfrm>
            <a:off x="2189621" y="6990121"/>
            <a:ext cx="1151277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685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="" xmlns:a16="http://schemas.microsoft.com/office/drawing/2014/main" id="{B0B17837-8059-4BC9-9E66-14DFABFF2BD0}"/>
              </a:ext>
            </a:extLst>
          </p:cNvPr>
          <p:cNvSpPr txBox="1"/>
          <p:nvPr/>
        </p:nvSpPr>
        <p:spPr>
          <a:xfrm>
            <a:off x="1914497" y="7589295"/>
            <a:ext cx="2308587" cy="46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населенных пункта, в </a:t>
            </a:r>
            <a:r>
              <a:rPr lang="ru-R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 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ВОЛС 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="" xmlns:a16="http://schemas.microsoft.com/office/drawing/2014/main" id="{C440C2F4-6801-482C-BC75-7A92FA40096E}"/>
              </a:ext>
            </a:extLst>
          </p:cNvPr>
          <p:cNvSpPr txBox="1"/>
          <p:nvPr/>
        </p:nvSpPr>
        <p:spPr>
          <a:xfrm>
            <a:off x="5662967" y="831274"/>
            <a:ext cx="1622560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ru-RU" sz="3948" dirty="0"/>
              <a:t>1 200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="" xmlns:a16="http://schemas.microsoft.com/office/drawing/2014/main" id="{B3B2BAB9-5B42-4FC3-BA3C-825E0CC77B08}"/>
              </a:ext>
            </a:extLst>
          </p:cNvPr>
          <p:cNvSpPr txBox="1"/>
          <p:nvPr/>
        </p:nvSpPr>
        <p:spPr>
          <a:xfrm>
            <a:off x="5696533" y="1461591"/>
            <a:ext cx="23257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 подключено к сети интернет по ВОЛС и другим ШПД технологиям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779376" y="831274"/>
            <a:ext cx="1917512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83,9%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="" xmlns:a16="http://schemas.microsoft.com/office/drawing/2014/main" id="{6AF49543-A9A6-4DEB-BCBD-9C9FA8F2F2DF}"/>
              </a:ext>
            </a:extLst>
          </p:cNvPr>
          <p:cNvSpPr txBox="1"/>
          <p:nvPr/>
        </p:nvSpPr>
        <p:spPr>
          <a:xfrm>
            <a:off x="1776481" y="1461591"/>
            <a:ext cx="192246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 уровень проникновения ШПД в домашние сети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="" xmlns:a16="http://schemas.microsoft.com/office/drawing/2014/main" id="{EC5607A0-0229-4541-B4DE-EAFE0569C696}"/>
              </a:ext>
            </a:extLst>
          </p:cNvPr>
          <p:cNvSpPr txBox="1"/>
          <p:nvPr/>
        </p:nvSpPr>
        <p:spPr>
          <a:xfrm>
            <a:off x="9019350" y="831274"/>
            <a:ext cx="2060179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15,1 </a:t>
            </a:r>
            <a:r>
              <a:rPr lang="ru-RU" sz="1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="" xmlns:a16="http://schemas.microsoft.com/office/drawing/2014/main" id="{693D8F05-E2EA-4361-80A1-01A9DE5F964B}"/>
              </a:ext>
            </a:extLst>
          </p:cNvPr>
          <p:cNvSpPr txBox="1"/>
          <p:nvPr/>
        </p:nvSpPr>
        <p:spPr>
          <a:xfrm>
            <a:off x="9057493" y="1461591"/>
            <a:ext cx="1732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охвачено интернетом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="" xmlns:a16="http://schemas.microsoft.com/office/drawing/2014/main" id="{EFBB96F4-D214-4535-B107-AFA4EA5A5B13}"/>
              </a:ext>
            </a:extLst>
          </p:cNvPr>
          <p:cNvSpPr txBox="1"/>
          <p:nvPr/>
        </p:nvSpPr>
        <p:spPr>
          <a:xfrm>
            <a:off x="12576240" y="831274"/>
            <a:ext cx="1677062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место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="" xmlns:a16="http://schemas.microsoft.com/office/drawing/2014/main" id="{6AD6B449-A29A-4B8D-85A4-40D1FF7F2CF1}"/>
              </a:ext>
            </a:extLst>
          </p:cNvPr>
          <p:cNvSpPr/>
          <p:nvPr/>
        </p:nvSpPr>
        <p:spPr>
          <a:xfrm>
            <a:off x="12571311" y="1461591"/>
            <a:ext cx="2560072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kk-KZ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отчете </a:t>
            </a:r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«Глобальный индекс </a:t>
            </a:r>
            <a:r>
              <a:rPr lang="ru-RU" sz="123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кибербезопасности</a:t>
            </a:r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325" name="Picture 2" descr="Картинки по запросу информационная безопасность">
            <a:extLst>
              <a:ext uri="{FF2B5EF4-FFF2-40B4-BE49-F238E27FC236}">
                <a16:creationId xmlns="" xmlns:a16="http://schemas.microsoft.com/office/drawing/2014/main" id="{5B5E3407-7873-4B82-B9F4-8898C07DE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 b="1412"/>
          <a:stretch/>
        </p:blipFill>
        <p:spPr bwMode="auto">
          <a:xfrm>
            <a:off x="7617915" y="2214416"/>
            <a:ext cx="7388502" cy="28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" name="Полилиния: фигура 84">
            <a:extLst>
              <a:ext uri="{FF2B5EF4-FFF2-40B4-BE49-F238E27FC236}">
                <a16:creationId xmlns="" xmlns:a16="http://schemas.microsoft.com/office/drawing/2014/main" id="{98EAAA4B-962F-44B4-A979-22E5C9BEC078}"/>
              </a:ext>
            </a:extLst>
          </p:cNvPr>
          <p:cNvSpPr/>
          <p:nvPr/>
        </p:nvSpPr>
        <p:spPr>
          <a:xfrm>
            <a:off x="7620995" y="2214416"/>
            <a:ext cx="7022106" cy="687382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7" name="Прямоугольник 326">
            <a:extLst>
              <a:ext uri="{FF2B5EF4-FFF2-40B4-BE49-F238E27FC236}">
                <a16:creationId xmlns="" xmlns:a16="http://schemas.microsoft.com/office/drawing/2014/main" id="{41138B67-5087-4DAB-9F13-D6FCB4A48F16}"/>
              </a:ext>
            </a:extLst>
          </p:cNvPr>
          <p:cNvSpPr/>
          <p:nvPr/>
        </p:nvSpPr>
        <p:spPr>
          <a:xfrm>
            <a:off x="7839393" y="2328754"/>
            <a:ext cx="6118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БЕЗОПАСНОСТЬ</a:t>
            </a:r>
          </a:p>
        </p:txBody>
      </p:sp>
      <p:grpSp>
        <p:nvGrpSpPr>
          <p:cNvPr id="328" name="Группа 327">
            <a:extLst>
              <a:ext uri="{FF2B5EF4-FFF2-40B4-BE49-F238E27FC236}">
                <a16:creationId xmlns="" xmlns:a16="http://schemas.microsoft.com/office/drawing/2014/main" id="{C5CDDC07-B944-4346-9B88-4F635EF24E6F}"/>
              </a:ext>
            </a:extLst>
          </p:cNvPr>
          <p:cNvGrpSpPr/>
          <p:nvPr/>
        </p:nvGrpSpPr>
        <p:grpSpPr>
          <a:xfrm>
            <a:off x="8937850" y="5283437"/>
            <a:ext cx="2556769" cy="1488095"/>
            <a:chOff x="9100412" y="2448975"/>
            <a:chExt cx="2556769" cy="1488095"/>
          </a:xfrm>
        </p:grpSpPr>
        <p:sp>
          <p:nvSpPr>
            <p:cNvPr id="329" name="Прямоугольник 6">
              <a:extLst>
                <a:ext uri="{FF2B5EF4-FFF2-40B4-BE49-F238E27FC236}">
                  <a16:creationId xmlns="" xmlns:a16="http://schemas.microsoft.com/office/drawing/2014/main" id="{6F611E55-5687-406D-972B-BA53EEC4CA42}"/>
                </a:ext>
              </a:extLst>
            </p:cNvPr>
            <p:cNvSpPr/>
            <p:nvPr/>
          </p:nvSpPr>
          <p:spPr bwMode="auto">
            <a:xfrm>
              <a:off x="9100412" y="2448975"/>
              <a:ext cx="1221626" cy="615549"/>
            </a:xfrm>
            <a:prstGeom prst="rect">
              <a:avLst/>
            </a:prstGeom>
          </p:spPr>
          <p:txBody>
            <a:bodyPr wrap="square" lIns="91306" tIns="45718" rIns="91306" bIns="45718">
              <a:spAutoFit/>
            </a:bodyPr>
            <a:lstStyle/>
            <a:p>
              <a:pPr>
                <a:defRPr/>
              </a:pPr>
              <a:r>
                <a:rPr lang="ru-RU" sz="3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219</a:t>
              </a:r>
              <a:endParaRPr sz="3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Прямоугольник 329">
              <a:extLst>
                <a:ext uri="{FF2B5EF4-FFF2-40B4-BE49-F238E27FC236}">
                  <a16:creationId xmlns="" xmlns:a16="http://schemas.microsoft.com/office/drawing/2014/main" id="{7E25222A-C9D2-4D9A-B1E7-258BECFD9813}"/>
                </a:ext>
              </a:extLst>
            </p:cNvPr>
            <p:cNvSpPr/>
            <p:nvPr/>
          </p:nvSpPr>
          <p:spPr>
            <a:xfrm>
              <a:off x="9100413" y="2982963"/>
              <a:ext cx="2556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ОБЪЕКТОВ КРИТИЧЕСКИ-ВАЖНОЙ ИНФРАСТРУКТУРЫ ОПРЕДЕЛЕНЫ</a:t>
              </a:r>
            </a:p>
          </p:txBody>
        </p:sp>
      </p:grpSp>
      <p:grpSp>
        <p:nvGrpSpPr>
          <p:cNvPr id="331" name="Группа 330">
            <a:extLst>
              <a:ext uri="{FF2B5EF4-FFF2-40B4-BE49-F238E27FC236}">
                <a16:creationId xmlns="" xmlns:a16="http://schemas.microsoft.com/office/drawing/2014/main" id="{8DA41280-3789-4826-8CC2-A7435B615DFA}"/>
              </a:ext>
            </a:extLst>
          </p:cNvPr>
          <p:cNvGrpSpPr/>
          <p:nvPr/>
        </p:nvGrpSpPr>
        <p:grpSpPr>
          <a:xfrm>
            <a:off x="12447175" y="5187625"/>
            <a:ext cx="2335790" cy="1532240"/>
            <a:chOff x="10446648" y="3317084"/>
            <a:chExt cx="2335790" cy="1532240"/>
          </a:xfrm>
        </p:grpSpPr>
        <p:sp>
          <p:nvSpPr>
            <p:cNvPr id="332" name="Прямоугольник 6">
              <a:extLst>
                <a:ext uri="{FF2B5EF4-FFF2-40B4-BE49-F238E27FC236}">
                  <a16:creationId xmlns="" xmlns:a16="http://schemas.microsoft.com/office/drawing/2014/main" id="{36385ACB-7476-4E57-86FC-8A60500CF016}"/>
                </a:ext>
              </a:extLst>
            </p:cNvPr>
            <p:cNvSpPr/>
            <p:nvPr/>
          </p:nvSpPr>
          <p:spPr bwMode="auto">
            <a:xfrm>
              <a:off x="10446648" y="3317084"/>
              <a:ext cx="1221626" cy="615549"/>
            </a:xfrm>
            <a:prstGeom prst="rect">
              <a:avLst/>
            </a:prstGeom>
          </p:spPr>
          <p:txBody>
            <a:bodyPr wrap="square" lIns="91306" tIns="45718" rIns="91306" bIns="45718">
              <a:spAutoFit/>
            </a:bodyPr>
            <a:lstStyle/>
            <a:p>
              <a:pPr>
                <a:defRPr/>
              </a:pPr>
              <a:r>
                <a:rPr lang="ru-RU" sz="3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66</a:t>
              </a:r>
              <a:endParaRPr sz="3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Прямоугольник 332">
              <a:extLst>
                <a:ext uri="{FF2B5EF4-FFF2-40B4-BE49-F238E27FC236}">
                  <a16:creationId xmlns="" xmlns:a16="http://schemas.microsoft.com/office/drawing/2014/main" id="{97985B76-9E75-4956-913A-C88EC4BA50AC}"/>
                </a:ext>
              </a:extLst>
            </p:cNvPr>
            <p:cNvSpPr/>
            <p:nvPr/>
          </p:nvSpPr>
          <p:spPr>
            <a:xfrm>
              <a:off x="10446648" y="3895217"/>
              <a:ext cx="23357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СТАНДАРТОВ ИНФОРМАЦИОННОЙ БЕЗОПАСНОСТИ РАЗРАБОТАНО</a:t>
              </a:r>
            </a:p>
          </p:txBody>
        </p:sp>
      </p:grpSp>
      <p:pic>
        <p:nvPicPr>
          <p:cNvPr id="334" name="Рисунок 333">
            <a:extLst>
              <a:ext uri="{FF2B5EF4-FFF2-40B4-BE49-F238E27FC236}">
                <a16:creationId xmlns="" xmlns:a16="http://schemas.microsoft.com/office/drawing/2014/main" id="{8F47CA23-F370-4884-A357-5F954CCF5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72147" y="5326519"/>
            <a:ext cx="859931" cy="859931"/>
          </a:xfrm>
          <a:prstGeom prst="rect">
            <a:avLst/>
          </a:prstGeom>
        </p:spPr>
      </p:pic>
      <p:pic>
        <p:nvPicPr>
          <p:cNvPr id="335" name="Рисунок 334">
            <a:extLst>
              <a:ext uri="{FF2B5EF4-FFF2-40B4-BE49-F238E27FC236}">
                <a16:creationId xmlns="" xmlns:a16="http://schemas.microsoft.com/office/drawing/2014/main" id="{DB95E95D-1735-4FAE-B017-AC7EA8800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9007" y="5338826"/>
            <a:ext cx="875868" cy="875868"/>
          </a:xfrm>
          <a:prstGeom prst="rect">
            <a:avLst/>
          </a:prstGeom>
        </p:spPr>
      </p:pic>
      <p:sp>
        <p:nvSpPr>
          <p:cNvPr id="336" name="Прямоугольник 335">
            <a:extLst>
              <a:ext uri="{FF2B5EF4-FFF2-40B4-BE49-F238E27FC236}">
                <a16:creationId xmlns="" xmlns:a16="http://schemas.microsoft.com/office/drawing/2014/main" id="{19969685-F9D2-47B3-8809-3D7F71928B26}"/>
              </a:ext>
            </a:extLst>
          </p:cNvPr>
          <p:cNvSpPr/>
          <p:nvPr/>
        </p:nvSpPr>
        <p:spPr>
          <a:xfrm>
            <a:off x="12779778" y="7149383"/>
            <a:ext cx="1670584" cy="84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центров управления информационной безопасностью</a:t>
            </a:r>
          </a:p>
        </p:txBody>
      </p:sp>
      <p:sp>
        <p:nvSpPr>
          <p:cNvPr id="306" name="Прямоугольник 305">
            <a:extLst>
              <a:ext uri="{FF2B5EF4-FFF2-40B4-BE49-F238E27FC236}">
                <a16:creationId xmlns="" xmlns:a16="http://schemas.microsoft.com/office/drawing/2014/main" id="{81C51C25-83B0-43A1-9218-450F5731AF88}"/>
              </a:ext>
            </a:extLst>
          </p:cNvPr>
          <p:cNvSpPr/>
          <p:nvPr/>
        </p:nvSpPr>
        <p:spPr>
          <a:xfrm>
            <a:off x="0" y="2133"/>
            <a:ext cx="15119350" cy="81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pic>
        <p:nvPicPr>
          <p:cNvPr id="307" name="Рисунок 306">
            <a:extLst>
              <a:ext uri="{FF2B5EF4-FFF2-40B4-BE49-F238E27FC236}">
                <a16:creationId xmlns="" xmlns:a16="http://schemas.microsoft.com/office/drawing/2014/main" id="{AE8411CD-F355-4690-922F-3CBA24072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" y="157506"/>
            <a:ext cx="1953257" cy="511934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F7B137C7-F014-4C4B-BFEA-867B02312FCC}"/>
              </a:ext>
            </a:extLst>
          </p:cNvPr>
          <p:cNvSpPr txBox="1"/>
          <p:nvPr/>
        </p:nvSpPr>
        <p:spPr>
          <a:xfrm>
            <a:off x="2812940" y="184518"/>
            <a:ext cx="10278946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НАПРАВЛЕНИЕ: РЕАЛИЗАЦИЯ ЦИФРОВОГО «ШЕЛКОВОГО ПУТИ»</a:t>
            </a:r>
          </a:p>
        </p:txBody>
      </p:sp>
      <p:sp>
        <p:nvSpPr>
          <p:cNvPr id="312" name="Прямоугольник 311">
            <a:extLst>
              <a:ext uri="{FF2B5EF4-FFF2-40B4-BE49-F238E27FC236}">
                <a16:creationId xmlns="" xmlns:a16="http://schemas.microsoft.com/office/drawing/2014/main" id="{FFFCDDF3-B10E-4CCF-8800-9A8E6A781465}"/>
              </a:ext>
            </a:extLst>
          </p:cNvPr>
          <p:cNvSpPr/>
          <p:nvPr/>
        </p:nvSpPr>
        <p:spPr>
          <a:xfrm>
            <a:off x="14389768" y="-1"/>
            <a:ext cx="741614" cy="811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7</a:t>
            </a:r>
            <a:endParaRPr lang="kk-KZ" dirty="0">
              <a:solidFill>
                <a:srgbClr val="002060"/>
              </a:solidFill>
            </a:endParaRPr>
          </a:p>
        </p:txBody>
      </p:sp>
      <p:cxnSp>
        <p:nvCxnSpPr>
          <p:cNvPr id="313" name="Прямая соединительная линия 312">
            <a:extLst>
              <a:ext uri="{FF2B5EF4-FFF2-40B4-BE49-F238E27FC236}">
                <a16:creationId xmlns="" xmlns:a16="http://schemas.microsoft.com/office/drawing/2014/main" id="{CFA743A7-273F-4088-AD12-9F0EAA4DC8C4}"/>
              </a:ext>
            </a:extLst>
          </p:cNvPr>
          <p:cNvCxnSpPr/>
          <p:nvPr/>
        </p:nvCxnSpPr>
        <p:spPr>
          <a:xfrm>
            <a:off x="2602182" y="74362"/>
            <a:ext cx="0" cy="6542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9E0565-EAA7-4608-9136-BAECA1091B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8100" y="972731"/>
            <a:ext cx="746426" cy="746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7EEA42-5577-46DF-BDDE-6744EE7743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76878" y="952066"/>
            <a:ext cx="760971" cy="7609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D9327B-515C-4219-B147-4BED7B0DD9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82154" y="964965"/>
            <a:ext cx="807020" cy="807020"/>
          </a:xfrm>
          <a:prstGeom prst="rect">
            <a:avLst/>
          </a:prstGeom>
        </p:spPr>
      </p:pic>
      <p:cxnSp>
        <p:nvCxnSpPr>
          <p:cNvPr id="314" name="Прямая соединительная линия 313">
            <a:extLst>
              <a:ext uri="{FF2B5EF4-FFF2-40B4-BE49-F238E27FC236}">
                <a16:creationId xmlns="" xmlns:a16="http://schemas.microsoft.com/office/drawing/2014/main" id="{D4855AB2-0D53-4026-A243-8457BFBB60C5}"/>
              </a:ext>
            </a:extLst>
          </p:cNvPr>
          <p:cNvCxnSpPr>
            <a:cxnSpLocks/>
          </p:cNvCxnSpPr>
          <p:nvPr/>
        </p:nvCxnSpPr>
        <p:spPr>
          <a:xfrm>
            <a:off x="4396119" y="911469"/>
            <a:ext cx="0" cy="112827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>
            <a:extLst>
              <a:ext uri="{FF2B5EF4-FFF2-40B4-BE49-F238E27FC236}">
                <a16:creationId xmlns="" xmlns:a16="http://schemas.microsoft.com/office/drawing/2014/main" id="{3BC89217-F630-4448-AF31-A5BA72998A74}"/>
              </a:ext>
            </a:extLst>
          </p:cNvPr>
          <p:cNvCxnSpPr>
            <a:cxnSpLocks/>
          </p:cNvCxnSpPr>
          <p:nvPr/>
        </p:nvCxnSpPr>
        <p:spPr>
          <a:xfrm>
            <a:off x="7970530" y="911469"/>
            <a:ext cx="0" cy="112827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>
            <a:extLst>
              <a:ext uri="{FF2B5EF4-FFF2-40B4-BE49-F238E27FC236}">
                <a16:creationId xmlns="" xmlns:a16="http://schemas.microsoft.com/office/drawing/2014/main" id="{000BBBF1-AB5A-4E2C-8460-39439E057583}"/>
              </a:ext>
            </a:extLst>
          </p:cNvPr>
          <p:cNvCxnSpPr>
            <a:cxnSpLocks/>
          </p:cNvCxnSpPr>
          <p:nvPr/>
        </p:nvCxnSpPr>
        <p:spPr>
          <a:xfrm>
            <a:off x="11544941" y="911469"/>
            <a:ext cx="0" cy="112827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29DD4A2-6D45-411B-B788-C79BE245F3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688594" y="954456"/>
            <a:ext cx="758581" cy="758581"/>
          </a:xfrm>
          <a:prstGeom prst="rect">
            <a:avLst/>
          </a:prstGeom>
        </p:spPr>
      </p:pic>
      <p:cxnSp>
        <p:nvCxnSpPr>
          <p:cNvPr id="319" name="Прямая соединительная линия 318">
            <a:extLst>
              <a:ext uri="{FF2B5EF4-FFF2-40B4-BE49-F238E27FC236}">
                <a16:creationId xmlns="" xmlns:a16="http://schemas.microsoft.com/office/drawing/2014/main" id="{909BE15A-53AB-49D4-A306-2960DEB28479}"/>
              </a:ext>
            </a:extLst>
          </p:cNvPr>
          <p:cNvCxnSpPr>
            <a:cxnSpLocks/>
          </p:cNvCxnSpPr>
          <p:nvPr/>
        </p:nvCxnSpPr>
        <p:spPr>
          <a:xfrm>
            <a:off x="4396119" y="7011276"/>
            <a:ext cx="0" cy="139117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>
            <a:extLst>
              <a:ext uri="{FF2B5EF4-FFF2-40B4-BE49-F238E27FC236}">
                <a16:creationId xmlns="" xmlns:a16="http://schemas.microsoft.com/office/drawing/2014/main" id="{12B3E36C-6144-4BB4-B5DB-37B60E6FBD4B}"/>
              </a:ext>
            </a:extLst>
          </p:cNvPr>
          <p:cNvCxnSpPr>
            <a:cxnSpLocks/>
          </p:cNvCxnSpPr>
          <p:nvPr/>
        </p:nvCxnSpPr>
        <p:spPr>
          <a:xfrm>
            <a:off x="7970530" y="7011276"/>
            <a:ext cx="0" cy="139117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>
            <a:extLst>
              <a:ext uri="{FF2B5EF4-FFF2-40B4-BE49-F238E27FC236}">
                <a16:creationId xmlns="" xmlns:a16="http://schemas.microsoft.com/office/drawing/2014/main" id="{DF1B3C46-2E96-4EA7-B0C6-75993585F65E}"/>
              </a:ext>
            </a:extLst>
          </p:cNvPr>
          <p:cNvCxnSpPr>
            <a:cxnSpLocks/>
          </p:cNvCxnSpPr>
          <p:nvPr/>
        </p:nvCxnSpPr>
        <p:spPr>
          <a:xfrm>
            <a:off x="11544941" y="7011276"/>
            <a:ext cx="0" cy="139117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Рисунок 322">
            <a:extLst>
              <a:ext uri="{FF2B5EF4-FFF2-40B4-BE49-F238E27FC236}">
                <a16:creationId xmlns="" xmlns:a16="http://schemas.microsoft.com/office/drawing/2014/main" id="{A90824D1-87E0-41B4-BCB0-65438A6B1D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97319" y="7136754"/>
            <a:ext cx="807020" cy="8070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35A368-C894-4B14-925D-FC6633465C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776916" y="7116285"/>
            <a:ext cx="836400" cy="8364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0DC6A6A-C2BB-482A-A4B5-BA552FC95FA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745977" y="7122517"/>
            <a:ext cx="863050" cy="8630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A696DBB-19C5-49BB-BD90-E390B515974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132482" y="7070876"/>
            <a:ext cx="913557" cy="9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фабрика, здание, внешний,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E491EC6-6362-4253-935F-146149EDB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b="8661"/>
          <a:stretch/>
        </p:blipFill>
        <p:spPr>
          <a:xfrm>
            <a:off x="5266181" y="2254445"/>
            <a:ext cx="4599123" cy="20734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анавес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A632A6C-34F2-43A4-8D29-2F4CC8B3B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5674"/>
          <a:stretch/>
        </p:blipFill>
        <p:spPr>
          <a:xfrm>
            <a:off x="5259527" y="2254445"/>
            <a:ext cx="4605775" cy="208679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/>
          <p:nvPr/>
        </p:nvCxnSpPr>
        <p:spPr>
          <a:xfrm>
            <a:off x="5093628" y="1537714"/>
            <a:ext cx="0" cy="662673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25CF6E27-1695-4504-B8FE-38B660C0BCD0}"/>
              </a:ext>
            </a:extLst>
          </p:cNvPr>
          <p:cNvCxnSpPr/>
          <p:nvPr/>
        </p:nvCxnSpPr>
        <p:spPr>
          <a:xfrm>
            <a:off x="10016348" y="1537714"/>
            <a:ext cx="0" cy="662673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0" y="7052477"/>
            <a:ext cx="15119350" cy="1400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85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A228431B-56F4-41DA-9034-D1D005356982}"/>
              </a:ext>
            </a:extLst>
          </p:cNvPr>
          <p:cNvSpPr txBox="1"/>
          <p:nvPr/>
        </p:nvSpPr>
        <p:spPr>
          <a:xfrm>
            <a:off x="14766769" y="8071083"/>
            <a:ext cx="582572" cy="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4" name="Параллелограмм 63">
            <a:extLst>
              <a:ext uri="{FF2B5EF4-FFF2-40B4-BE49-F238E27FC236}">
                <a16:creationId xmlns="" xmlns:a16="http://schemas.microsoft.com/office/drawing/2014/main" id="{1AD6DBB1-3B42-4FC8-93D8-5C19FD4166DA}"/>
              </a:ext>
            </a:extLst>
          </p:cNvPr>
          <p:cNvSpPr/>
          <p:nvPr/>
        </p:nvSpPr>
        <p:spPr>
          <a:xfrm>
            <a:off x="0" y="803868"/>
            <a:ext cx="15119349" cy="1300610"/>
          </a:xfrm>
          <a:prstGeom prst="parallelogram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08"/>
          </a:p>
        </p:txBody>
      </p:sp>
      <p:sp>
        <p:nvSpPr>
          <p:cNvPr id="65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0" y="782468"/>
            <a:ext cx="765133" cy="1326106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817700" y="768207"/>
            <a:ext cx="1917512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15,1%</a:t>
            </a:r>
          </a:p>
        </p:txBody>
      </p:sp>
      <p:pic>
        <p:nvPicPr>
          <p:cNvPr id="75" name="Picture 6" descr="Картинки по запросу умный перекресток">
            <a:extLst>
              <a:ext uri="{FF2B5EF4-FFF2-40B4-BE49-F238E27FC236}">
                <a16:creationId xmlns="" xmlns:a16="http://schemas.microsoft.com/office/drawing/2014/main" id="{E0B26156-ADBD-4073-B9B4-C68139039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5"/>
          <a:stretch/>
        </p:blipFill>
        <p:spPr bwMode="auto">
          <a:xfrm>
            <a:off x="10205607" y="2260037"/>
            <a:ext cx="4637196" cy="2070503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587124" y="4634496"/>
            <a:ext cx="870752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194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4194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988B10F-C956-426B-B600-5035645752F2}"/>
              </a:ext>
            </a:extLst>
          </p:cNvPr>
          <p:cNvSpPr txBox="1"/>
          <p:nvPr/>
        </p:nvSpPr>
        <p:spPr>
          <a:xfrm>
            <a:off x="1515980" y="4625082"/>
            <a:ext cx="2932475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8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Проектов на 7  </a:t>
            </a:r>
            <a:r>
              <a:rPr lang="ru-RU"/>
              <a:t>предприятиях </a:t>
            </a:r>
            <a:r>
              <a:rPr lang="ru-RU" smtClean="0"/>
              <a:t>ГМК </a:t>
            </a:r>
            <a:r>
              <a:rPr lang="ru-RU" dirty="0"/>
              <a:t>внедрены проекты цифровых технологий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07F57D8F-2859-42FE-A08A-A0718370362D}"/>
              </a:ext>
            </a:extLst>
          </p:cNvPr>
          <p:cNvSpPr txBox="1"/>
          <p:nvPr/>
        </p:nvSpPr>
        <p:spPr>
          <a:xfrm>
            <a:off x="1554306" y="5877231"/>
            <a:ext cx="307785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8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предприятий </a:t>
            </a:r>
            <a:endParaRPr lang="en-US" sz="14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8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внедрили проекты по </a:t>
            </a:r>
            <a:r>
              <a:rPr lang="ru-RU" sz="148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148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(47 проектов)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503290" y="5882087"/>
            <a:ext cx="870752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948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4194" dirty="0" smtClean="0">
                <a:solidFill>
                  <a:srgbClr val="002060"/>
                </a:solidFill>
              </a:rPr>
              <a:t>36</a:t>
            </a:r>
            <a:endParaRPr lang="ru-RU" sz="4194" dirty="0">
              <a:solidFill>
                <a:srgbClr val="00206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07F57D8F-2859-42FE-A08A-A0718370362D}"/>
              </a:ext>
            </a:extLst>
          </p:cNvPr>
          <p:cNvSpPr txBox="1"/>
          <p:nvPr/>
        </p:nvSpPr>
        <p:spPr>
          <a:xfrm>
            <a:off x="11386408" y="4818654"/>
            <a:ext cx="309545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8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мобильно-диагностических комплекс</a:t>
            </a:r>
            <a:r>
              <a:rPr lang="kk-KZ" dirty="0"/>
              <a:t>а</a:t>
            </a:r>
            <a:r>
              <a:rPr lang="en-US" dirty="0"/>
              <a:t> </a:t>
            </a:r>
            <a:r>
              <a:rPr lang="kk-KZ" dirty="0"/>
              <a:t>установлены</a:t>
            </a:r>
            <a:endParaRPr lang="ru-RU" dirty="0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10700238" y="4735422"/>
            <a:ext cx="527709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948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4194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7F57D8F-2859-42FE-A08A-A0718370362D}"/>
              </a:ext>
            </a:extLst>
          </p:cNvPr>
          <p:cNvSpPr txBox="1"/>
          <p:nvPr/>
        </p:nvSpPr>
        <p:spPr>
          <a:xfrm>
            <a:off x="11398316" y="5533174"/>
            <a:ext cx="353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8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/>
              <a:t>участках автомобильных дорог внедрена система взимания </a:t>
            </a:r>
            <a:r>
              <a:rPr lang="ru-RU" sz="1600" dirty="0" smtClean="0"/>
              <a:t>платы:</a:t>
            </a:r>
            <a:endParaRPr lang="ru-RU" sz="1600" dirty="0"/>
          </a:p>
          <a:p>
            <a:r>
              <a:rPr lang="ru-RU" sz="1600" dirty="0"/>
              <a:t>«Астана - Темиртау» (134 км)</a:t>
            </a:r>
          </a:p>
          <a:p>
            <a:r>
              <a:rPr lang="ru-RU" sz="1600" dirty="0"/>
              <a:t>«Алматы - </a:t>
            </a:r>
            <a:r>
              <a:rPr lang="ru-RU" sz="1600" dirty="0" err="1"/>
              <a:t>Капшагай</a:t>
            </a:r>
            <a:r>
              <a:rPr lang="ru-RU" sz="1600" dirty="0"/>
              <a:t>» (42 км)</a:t>
            </a:r>
          </a:p>
          <a:p>
            <a:r>
              <a:rPr lang="ru-RU" sz="1600" dirty="0"/>
              <a:t>«Алматы-Хоргос» (295 км)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10251727" y="5540292"/>
            <a:ext cx="998991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194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/>
              <a:t> на </a:t>
            </a:r>
            <a:r>
              <a:rPr lang="ru-RU" dirty="0"/>
              <a:t>3</a:t>
            </a:r>
          </a:p>
        </p:txBody>
      </p:sp>
      <p:pic>
        <p:nvPicPr>
          <p:cNvPr id="121" name="Picture 2" descr="Картинки по запросу модельные цифровые фабрики">
            <a:extLst>
              <a:ext uri="{FF2B5EF4-FFF2-40B4-BE49-F238E27FC236}">
                <a16:creationId xmlns="" xmlns:a16="http://schemas.microsoft.com/office/drawing/2014/main" id="{0605A627-B999-475A-B12D-901563E1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3" y="2260037"/>
            <a:ext cx="4646773" cy="20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олилиния: фигура 57">
            <a:extLst>
              <a:ext uri="{FF2B5EF4-FFF2-40B4-BE49-F238E27FC236}">
                <a16:creationId xmlns="" xmlns:a16="http://schemas.microsoft.com/office/drawing/2014/main" id="{D7E33CA2-28D7-4C68-87D7-2199CA9CAC8D}"/>
              </a:ext>
            </a:extLst>
          </p:cNvPr>
          <p:cNvSpPr/>
          <p:nvPr/>
        </p:nvSpPr>
        <p:spPr>
          <a:xfrm flipV="1">
            <a:off x="255909" y="3611114"/>
            <a:ext cx="3985766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B3627A65-6374-45EB-B7AC-61B87C46A6BE}"/>
              </a:ext>
            </a:extLst>
          </p:cNvPr>
          <p:cNvSpPr/>
          <p:nvPr/>
        </p:nvSpPr>
        <p:spPr>
          <a:xfrm>
            <a:off x="254177" y="3641302"/>
            <a:ext cx="3860352" cy="70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</a:t>
            </a:r>
            <a:b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ГМК И ПРОМЫШЛЕННОСТИ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738CBA27-1AE1-49F8-A74E-E20328A6B65F}"/>
              </a:ext>
            </a:extLst>
          </p:cNvPr>
          <p:cNvSpPr/>
          <p:nvPr/>
        </p:nvSpPr>
        <p:spPr>
          <a:xfrm>
            <a:off x="6079148" y="7152263"/>
            <a:ext cx="3125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1 ИНТЕЛЛЕКТУАЛЬНОГО МЕСТОРОЖДЕНИЯ В 2019 ГОДУ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5193792" y="7094787"/>
            <a:ext cx="818881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78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1</a:t>
            </a:r>
            <a:endParaRPr lang="ru-RU" sz="2785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 panose="020B060302020202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658928" y="7147199"/>
            <a:ext cx="921965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85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32</a:t>
            </a:r>
            <a:endParaRPr lang="ru-RU" sz="2785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 panose="020B060302020202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F4EDB3AC-A745-4477-8D96-3BB0A3353807}"/>
              </a:ext>
            </a:extLst>
          </p:cNvPr>
          <p:cNvSpPr/>
          <p:nvPr/>
        </p:nvSpPr>
        <p:spPr>
          <a:xfrm>
            <a:off x="1609656" y="7159563"/>
            <a:ext cx="3504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ЦИФРОВЫХ ТЕХНОЛОГИЙ НА </a:t>
            </a:r>
            <a:r>
              <a:rPr lang="ru-RU" sz="12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ru-RU" sz="1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П</a:t>
            </a:r>
            <a:r>
              <a:rPr lang="ru-RU" sz="12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РЕДПРИЯТИЯХ</a:t>
            </a:r>
            <a:endParaRPr lang="ru-RU" sz="1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738CBA27-1AE1-49F8-A74E-E20328A6B65F}"/>
              </a:ext>
            </a:extLst>
          </p:cNvPr>
          <p:cNvSpPr/>
          <p:nvPr/>
        </p:nvSpPr>
        <p:spPr>
          <a:xfrm>
            <a:off x="10517936" y="7655262"/>
            <a:ext cx="3768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СИСТЕМЫ УПРАВЛЕНИЯ ДОРОЖНЫМИ АКТИВАМИ (СУДА) </a:t>
            </a:r>
            <a:endParaRPr lang="ru-RU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ПРОМЫШЛЕННУЮ ЭКСПЛУАТАЦИЮ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738CBA27-1AE1-49F8-A74E-E20328A6B65F}"/>
              </a:ext>
            </a:extLst>
          </p:cNvPr>
          <p:cNvSpPr/>
          <p:nvPr/>
        </p:nvSpPr>
        <p:spPr>
          <a:xfrm>
            <a:off x="11249525" y="7149895"/>
            <a:ext cx="342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АВТОМАТИЗИРОВАННЫХ ИЗМЕРИТЕЛЬНЫХ СРЕДСТВ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10302265" y="7120057"/>
            <a:ext cx="818881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85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11</a:t>
            </a:r>
            <a:endParaRPr lang="ru-RU" sz="2785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/>
          <p:nvPr/>
        </p:nvCxnSpPr>
        <p:spPr>
          <a:xfrm flipH="1">
            <a:off x="5089715" y="841361"/>
            <a:ext cx="7826" cy="1241568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/>
          <p:nvPr/>
        </p:nvCxnSpPr>
        <p:spPr>
          <a:xfrm flipH="1">
            <a:off x="10010255" y="7113454"/>
            <a:ext cx="7826" cy="1241568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/>
          <p:nvPr/>
        </p:nvCxnSpPr>
        <p:spPr>
          <a:xfrm flipH="1">
            <a:off x="5089715" y="7113454"/>
            <a:ext cx="7826" cy="1241568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/>
          <p:nvPr/>
        </p:nvCxnSpPr>
        <p:spPr>
          <a:xfrm flipH="1">
            <a:off x="10010244" y="7113454"/>
            <a:ext cx="7826" cy="1241568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1824820" y="1393131"/>
            <a:ext cx="3334526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производительности труда по секции «Горнодобывающая промышленность и разработка карьеров» (к 2016 году)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FBB96F4-D214-4535-B107-AFA4EA5A5B13}"/>
              </a:ext>
            </a:extLst>
          </p:cNvPr>
          <p:cNvSpPr txBox="1"/>
          <p:nvPr/>
        </p:nvSpPr>
        <p:spPr>
          <a:xfrm>
            <a:off x="6476922" y="768207"/>
            <a:ext cx="1595309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5,2%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AD6B449-A29A-4B8D-85A4-40D1FF7F2CF1}"/>
              </a:ext>
            </a:extLst>
          </p:cNvPr>
          <p:cNvSpPr/>
          <p:nvPr/>
        </p:nvSpPr>
        <p:spPr>
          <a:xfrm>
            <a:off x="6484156" y="1393131"/>
            <a:ext cx="3555313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производительности труда по секции «Обрабатывающая промышленность» </a:t>
            </a:r>
            <a:b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 2016 году)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1CBF4E76-DDC6-4212-88F2-7ACE156D44EA}"/>
              </a:ext>
            </a:extLst>
          </p:cNvPr>
          <p:cNvCxnSpPr/>
          <p:nvPr/>
        </p:nvCxnSpPr>
        <p:spPr>
          <a:xfrm flipH="1">
            <a:off x="10022441" y="841361"/>
            <a:ext cx="7826" cy="1241568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551E60F-42A8-4F02-BA89-15E2745E7BF2}"/>
              </a:ext>
            </a:extLst>
          </p:cNvPr>
          <p:cNvSpPr txBox="1"/>
          <p:nvPr/>
        </p:nvSpPr>
        <p:spPr>
          <a:xfrm>
            <a:off x="11402721" y="768207"/>
            <a:ext cx="1595309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7,5%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6683F7B-373F-4575-8286-B6DCDC6206E7}"/>
              </a:ext>
            </a:extLst>
          </p:cNvPr>
          <p:cNvSpPr/>
          <p:nvPr/>
        </p:nvSpPr>
        <p:spPr>
          <a:xfrm>
            <a:off x="11409956" y="1393132"/>
            <a:ext cx="3050725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производительности труда по секции «Транспорт и складирование» (к 2016 году)</a:t>
            </a:r>
          </a:p>
        </p:txBody>
      </p:sp>
      <p:sp>
        <p:nvSpPr>
          <p:cNvPr id="80" name="Стрелка: пятиугольник 34">
            <a:extLst>
              <a:ext uri="{FF2B5EF4-FFF2-40B4-BE49-F238E27FC236}">
                <a16:creationId xmlns="" xmlns:a16="http://schemas.microsoft.com/office/drawing/2014/main" id="{827CAA9F-F0F1-412C-A743-70417512D8C1}"/>
              </a:ext>
            </a:extLst>
          </p:cNvPr>
          <p:cNvSpPr/>
          <p:nvPr/>
        </p:nvSpPr>
        <p:spPr>
          <a:xfrm>
            <a:off x="0" y="7062524"/>
            <a:ext cx="765131" cy="1397264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8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95831C9C-3576-419B-9635-3C7A8EF90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688" y="963191"/>
            <a:ext cx="844369" cy="84436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E70F1C3-CE5B-40AC-97D2-E31B8AFBBB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12996" y="969091"/>
            <a:ext cx="853627" cy="85362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7D7D5F9-C4D2-432C-AB00-BD1860FBD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7156" y="947382"/>
            <a:ext cx="880660" cy="880660"/>
          </a:xfrm>
          <a:prstGeom prst="rect">
            <a:avLst/>
          </a:prstGeom>
        </p:spPr>
      </p:pic>
      <p:sp>
        <p:nvSpPr>
          <p:cNvPr id="102" name="Полилиния: фигура 57">
            <a:extLst>
              <a:ext uri="{FF2B5EF4-FFF2-40B4-BE49-F238E27FC236}">
                <a16:creationId xmlns="" xmlns:a16="http://schemas.microsoft.com/office/drawing/2014/main" id="{7D5345C3-F753-4E30-A0D0-67473874A0A1}"/>
              </a:ext>
            </a:extLst>
          </p:cNvPr>
          <p:cNvSpPr/>
          <p:nvPr/>
        </p:nvSpPr>
        <p:spPr>
          <a:xfrm flipV="1">
            <a:off x="5253435" y="3598509"/>
            <a:ext cx="3985766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B3627A65-6374-45EB-B7AC-61B87C46A6BE}"/>
              </a:ext>
            </a:extLst>
          </p:cNvPr>
          <p:cNvSpPr/>
          <p:nvPr/>
        </p:nvSpPr>
        <p:spPr>
          <a:xfrm>
            <a:off x="5318897" y="3628697"/>
            <a:ext cx="3578330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en-US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ТЭК</a:t>
            </a:r>
          </a:p>
        </p:txBody>
      </p:sp>
      <p:sp>
        <p:nvSpPr>
          <p:cNvPr id="105" name="Полилиния: фигура 57">
            <a:extLst>
              <a:ext uri="{FF2B5EF4-FFF2-40B4-BE49-F238E27FC236}">
                <a16:creationId xmlns="" xmlns:a16="http://schemas.microsoft.com/office/drawing/2014/main" id="{9121EDED-2B08-4F97-889E-E7EF3B2BBAFD}"/>
              </a:ext>
            </a:extLst>
          </p:cNvPr>
          <p:cNvSpPr/>
          <p:nvPr/>
        </p:nvSpPr>
        <p:spPr>
          <a:xfrm flipV="1">
            <a:off x="10207492" y="3598509"/>
            <a:ext cx="3985766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B3627A65-6374-45EB-B7AC-61B87C46A6BE}"/>
              </a:ext>
            </a:extLst>
          </p:cNvPr>
          <p:cNvSpPr/>
          <p:nvPr/>
        </p:nvSpPr>
        <p:spPr>
          <a:xfrm>
            <a:off x="10300865" y="3603840"/>
            <a:ext cx="2533066" cy="70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</a:t>
            </a:r>
            <a:b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666949" y="7720705"/>
            <a:ext cx="921965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8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7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F4EDB3AC-A745-4477-8D96-3BB0A3353807}"/>
              </a:ext>
            </a:extLst>
          </p:cNvPr>
          <p:cNvSpPr/>
          <p:nvPr/>
        </p:nvSpPr>
        <p:spPr>
          <a:xfrm>
            <a:off x="1617677" y="7662733"/>
            <a:ext cx="3351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МОДЕЛЬНЫХ ЦИФРОВЫХ ФАБРИК РЕАЛИЗУЮТ ПРОЕКТЫ С ЭЛЕМЕНТАМИ ИНДУСТРИИ 4.0 (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ПРОЕКТОВ)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738CBA27-1AE1-49F8-A74E-E20328A6B65F}"/>
              </a:ext>
            </a:extLst>
          </p:cNvPr>
          <p:cNvSpPr/>
          <p:nvPr/>
        </p:nvSpPr>
        <p:spPr>
          <a:xfrm>
            <a:off x="6087169" y="7669577"/>
            <a:ext cx="3670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ТИРАЖИРОВАНИЕ ИС «ЦИФРОВОЙ РУДНИК» НА 2 УРАНОДОБЫВАЮЩИХ ПРЕДПРИЯТИЯХ («РУ-6» И «ОРТАЛЫК»)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5201813" y="7662341"/>
            <a:ext cx="818881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8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988B10F-C956-426B-B600-5035645752F2}"/>
              </a:ext>
            </a:extLst>
          </p:cNvPr>
          <p:cNvSpPr txBox="1"/>
          <p:nvPr/>
        </p:nvSpPr>
        <p:spPr>
          <a:xfrm>
            <a:off x="5835316" y="4681647"/>
            <a:ext cx="3826041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8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1" dirty="0"/>
              <a:t>Автоматизация управления режимами Единой Электроэнергетической Системы Казахстана:</a:t>
            </a:r>
            <a:endParaRPr lang="en-US" b="1" dirty="0"/>
          </a:p>
          <a:p>
            <a:endParaRPr lang="ru-RU" dirty="0"/>
          </a:p>
          <a:p>
            <a:r>
              <a:rPr lang="ru-RU" dirty="0"/>
              <a:t>введена в эксплуатацию система </a:t>
            </a:r>
            <a:r>
              <a:rPr lang="en-US" dirty="0"/>
              <a:t>WAMS</a:t>
            </a:r>
            <a:r>
              <a:rPr lang="ru-RU" dirty="0"/>
              <a:t>, доступ к которой обеспечен для 14 объектов АО «</a:t>
            </a:r>
            <a:r>
              <a:rPr lang="en-US" dirty="0"/>
              <a:t>KEGOC</a:t>
            </a:r>
            <a:r>
              <a:rPr lang="ru-RU" dirty="0"/>
              <a:t>»</a:t>
            </a:r>
          </a:p>
        </p:txBody>
      </p:sp>
      <p:sp>
        <p:nvSpPr>
          <p:cNvPr id="113" name="Shape 5250"/>
          <p:cNvSpPr/>
          <p:nvPr/>
        </p:nvSpPr>
        <p:spPr>
          <a:xfrm>
            <a:off x="5377731" y="4759281"/>
            <a:ext cx="348063" cy="348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6AC25A7F-03EA-4936-8904-6041BF62DAC3}"/>
              </a:ext>
            </a:extLst>
          </p:cNvPr>
          <p:cNvSpPr/>
          <p:nvPr/>
        </p:nvSpPr>
        <p:spPr>
          <a:xfrm>
            <a:off x="0" y="2133"/>
            <a:ext cx="15119350" cy="81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9E95AAF-9572-4F34-ABF6-EF55080B22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" y="157506"/>
            <a:ext cx="1953257" cy="51193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9394FDA-2990-4C3F-8139-ECFB778A0768}"/>
              </a:ext>
            </a:extLst>
          </p:cNvPr>
          <p:cNvSpPr txBox="1"/>
          <p:nvPr/>
        </p:nvSpPr>
        <p:spPr>
          <a:xfrm>
            <a:off x="2812940" y="184518"/>
            <a:ext cx="9723339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НАПРАВЛЕНИЕ: ЦИФРОВИЗАЦИЯ ОТРАСЛЕЙ ЭКОНОМИКИ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DE103EDA-26CB-4EF1-918B-291D05EA2E7B}"/>
              </a:ext>
            </a:extLst>
          </p:cNvPr>
          <p:cNvSpPr/>
          <p:nvPr/>
        </p:nvSpPr>
        <p:spPr>
          <a:xfrm>
            <a:off x="14389768" y="-1"/>
            <a:ext cx="741614" cy="811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  <a:endParaRPr lang="kk-KZ" dirty="0">
              <a:solidFill>
                <a:srgbClr val="002060"/>
              </a:solidFill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0C885950-234D-4BE7-9926-C4345989B2DD}"/>
              </a:ext>
            </a:extLst>
          </p:cNvPr>
          <p:cNvCxnSpPr/>
          <p:nvPr/>
        </p:nvCxnSpPr>
        <p:spPr>
          <a:xfrm>
            <a:off x="2602182" y="74362"/>
            <a:ext cx="0" cy="6542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28431B-56F4-41DA-9034-D1D005356982}"/>
              </a:ext>
            </a:extLst>
          </p:cNvPr>
          <p:cNvSpPr txBox="1"/>
          <p:nvPr/>
        </p:nvSpPr>
        <p:spPr>
          <a:xfrm>
            <a:off x="14831279" y="8020182"/>
            <a:ext cx="288071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66" name="Параллелограмм 65">
            <a:extLst>
              <a:ext uri="{FF2B5EF4-FFF2-40B4-BE49-F238E27FC236}">
                <a16:creationId xmlns="" xmlns:a16="http://schemas.microsoft.com/office/drawing/2014/main" id="{1AD6DBB1-3B42-4FC8-93D8-5C19FD4166DA}"/>
              </a:ext>
            </a:extLst>
          </p:cNvPr>
          <p:cNvSpPr/>
          <p:nvPr/>
        </p:nvSpPr>
        <p:spPr>
          <a:xfrm>
            <a:off x="91081" y="814259"/>
            <a:ext cx="15028269" cy="1300610"/>
          </a:xfrm>
          <a:prstGeom prst="parallelogram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08"/>
          </a:p>
        </p:txBody>
      </p:sp>
      <p:sp>
        <p:nvSpPr>
          <p:cNvPr id="67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0" y="807963"/>
            <a:ext cx="804997" cy="1300610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9728" y="7579895"/>
            <a:ext cx="15039622" cy="8813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85"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877736" y="7675789"/>
            <a:ext cx="131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80%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017DEC45-8317-47E9-840A-E6D3537692B0}"/>
              </a:ext>
            </a:extLst>
          </p:cNvPr>
          <p:cNvSpPr/>
          <p:nvPr/>
        </p:nvSpPr>
        <p:spPr>
          <a:xfrm>
            <a:off x="2226564" y="7643469"/>
            <a:ext cx="2405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УСЛУГ </a:t>
            </a:r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ЭЛЕКТРОННОМ ВИДЕ</a:t>
            </a:r>
          </a:p>
        </p:txBody>
      </p:sp>
      <p:sp>
        <p:nvSpPr>
          <p:cNvPr id="90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-8699" y="7579895"/>
            <a:ext cx="765133" cy="880555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5093A67B-4C50-4E1C-B3BD-F2D8142E19A5}"/>
              </a:ext>
            </a:extLst>
          </p:cNvPr>
          <p:cNvCxnSpPr/>
          <p:nvPr/>
        </p:nvCxnSpPr>
        <p:spPr>
          <a:xfrm flipH="1">
            <a:off x="8221419" y="841361"/>
            <a:ext cx="7826" cy="1241568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06F89E-1FB7-42FD-8F48-C5C42C673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773" y="1036731"/>
            <a:ext cx="795111" cy="795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D32597-73EB-436D-AEF5-567913490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2538" y="911530"/>
            <a:ext cx="899147" cy="899147"/>
          </a:xfrm>
          <a:prstGeom prst="rect">
            <a:avLst/>
          </a:prstGeom>
        </p:spPr>
      </p:pic>
      <p:pic>
        <p:nvPicPr>
          <p:cNvPr id="46" name="Picture 2" descr="Картинки по запросу егов">
            <a:extLst>
              <a:ext uri="{FF2B5EF4-FFF2-40B4-BE49-F238E27FC236}">
                <a16:creationId xmlns="" xmlns:a16="http://schemas.microsoft.com/office/drawing/2014/main" id="{3446EBDA-931C-400C-BC12-CAF336EF7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" r="1505" b="-533"/>
          <a:stretch/>
        </p:blipFill>
        <p:spPr bwMode="auto">
          <a:xfrm>
            <a:off x="2399" y="2288865"/>
            <a:ext cx="8212628" cy="5033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: фигура 84">
            <a:extLst>
              <a:ext uri="{FF2B5EF4-FFF2-40B4-BE49-F238E27FC236}">
                <a16:creationId xmlns="" xmlns:a16="http://schemas.microsoft.com/office/drawing/2014/main" id="{98EAAA4B-962F-44B4-A979-22E5C9BEC078}"/>
              </a:ext>
            </a:extLst>
          </p:cNvPr>
          <p:cNvSpPr/>
          <p:nvPr/>
        </p:nvSpPr>
        <p:spPr>
          <a:xfrm>
            <a:off x="2399" y="2277344"/>
            <a:ext cx="5505776" cy="687382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41138B67-5087-4DAB-9F13-D6FCB4A48F16}"/>
              </a:ext>
            </a:extLst>
          </p:cNvPr>
          <p:cNvSpPr/>
          <p:nvPr/>
        </p:nvSpPr>
        <p:spPr>
          <a:xfrm>
            <a:off x="286935" y="2415598"/>
            <a:ext cx="4661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ГОСУСЛУГ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1E7F3A2-8340-4522-BCC5-C09DCC7D1AA8}"/>
              </a:ext>
            </a:extLst>
          </p:cNvPr>
          <p:cNvSpPr txBox="1"/>
          <p:nvPr/>
        </p:nvSpPr>
        <p:spPr>
          <a:xfrm>
            <a:off x="8944628" y="2173320"/>
            <a:ext cx="1656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kk-KZ" sz="6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ru-RU" sz="6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7637755-2736-49C2-8E18-052D8C1C7235}"/>
              </a:ext>
            </a:extLst>
          </p:cNvPr>
          <p:cNvSpPr txBox="1"/>
          <p:nvPr/>
        </p:nvSpPr>
        <p:spPr>
          <a:xfrm>
            <a:off x="8980234" y="2993163"/>
            <a:ext cx="613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Реестре государственных услуг, из них: </a:t>
            </a:r>
          </a:p>
          <a:p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 электронном формате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kk-KZ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208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бумажной форме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8891A-F3D3-42C6-8410-FE7B95495E94}"/>
              </a:ext>
            </a:extLst>
          </p:cNvPr>
          <p:cNvSpPr txBox="1"/>
          <p:nvPr/>
        </p:nvSpPr>
        <p:spPr>
          <a:xfrm>
            <a:off x="8950416" y="5852798"/>
            <a:ext cx="478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65,5</a:t>
            </a:r>
            <a:r>
              <a:rPr lang="ru-RU" sz="6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док.</a:t>
            </a:r>
            <a:endParaRPr lang="ru-RU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646F8C7-47DC-441D-9AE0-6A61B44E1DF9}"/>
              </a:ext>
            </a:extLst>
          </p:cNvPr>
          <p:cNvSpPr txBox="1"/>
          <p:nvPr/>
        </p:nvSpPr>
        <p:spPr>
          <a:xfrm>
            <a:off x="9011634" y="6810892"/>
            <a:ext cx="526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бумажного оборота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0FC648E-8E81-446E-868F-8064E874EC5C}"/>
              </a:ext>
            </a:extLst>
          </p:cNvPr>
          <p:cNvSpPr txBox="1"/>
          <p:nvPr/>
        </p:nvSpPr>
        <p:spPr>
          <a:xfrm>
            <a:off x="8911768" y="4254773"/>
            <a:ext cx="4349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,128 </a:t>
            </a:r>
            <a:r>
              <a:rPr lang="kk-KZ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  <a:endParaRPr lang="ru-RU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1FAD7AA-46D4-4893-81B3-1D065C62721A}"/>
              </a:ext>
            </a:extLst>
          </p:cNvPr>
          <p:cNvSpPr txBox="1"/>
          <p:nvPr/>
        </p:nvSpPr>
        <p:spPr>
          <a:xfrm>
            <a:off x="8999601" y="5192372"/>
            <a:ext cx="508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услуг оказано посредством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«Электронного правительства» (ПЭП, ЕЛ, ЦОН)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D53C49E-E2E1-4698-AE77-0222B990E1DD}"/>
              </a:ext>
            </a:extLst>
          </p:cNvPr>
          <p:cNvSpPr/>
          <p:nvPr/>
        </p:nvSpPr>
        <p:spPr>
          <a:xfrm>
            <a:off x="0" y="2133"/>
            <a:ext cx="15119350" cy="81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03EE505-45EF-448F-8763-ECC1C504AD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" y="157506"/>
            <a:ext cx="1953257" cy="5119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C2E0386-1F4B-46A6-86D1-9069A1CE60F0}"/>
              </a:ext>
            </a:extLst>
          </p:cNvPr>
          <p:cNvSpPr txBox="1"/>
          <p:nvPr/>
        </p:nvSpPr>
        <p:spPr>
          <a:xfrm>
            <a:off x="2812940" y="184518"/>
            <a:ext cx="9723339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НАПРАВЛЕНИЕ: ПЕРЕХОД НА ЦИФРОВОЕ ГОСУДАРСТВО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B3C4952-E5E7-4929-9906-6D50B41A29F4}"/>
              </a:ext>
            </a:extLst>
          </p:cNvPr>
          <p:cNvSpPr/>
          <p:nvPr/>
        </p:nvSpPr>
        <p:spPr>
          <a:xfrm>
            <a:off x="14389768" y="-1"/>
            <a:ext cx="741614" cy="811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</a:t>
            </a:r>
            <a:endParaRPr lang="kk-KZ" dirty="0">
              <a:solidFill>
                <a:srgbClr val="002060"/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932CF27A-E484-4ABD-8327-FDC45E68EB9C}"/>
              </a:ext>
            </a:extLst>
          </p:cNvPr>
          <p:cNvCxnSpPr/>
          <p:nvPr/>
        </p:nvCxnSpPr>
        <p:spPr>
          <a:xfrm>
            <a:off x="2602182" y="74362"/>
            <a:ext cx="0" cy="6542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9572766" y="1087812"/>
            <a:ext cx="1917513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98,4%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11568445" y="1106696"/>
            <a:ext cx="3334526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удовлетворенности населения качеством самостоятельно полученных электронных услуг</a:t>
            </a:r>
            <a:endParaRPr lang="kk-KZ" sz="123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FBB96F4-D214-4535-B107-AFA4EA5A5B13}"/>
              </a:ext>
            </a:extLst>
          </p:cNvPr>
          <p:cNvSpPr txBox="1"/>
          <p:nvPr/>
        </p:nvSpPr>
        <p:spPr>
          <a:xfrm>
            <a:off x="2184606" y="1087812"/>
            <a:ext cx="1436612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72%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6AD6B449-A29A-4B8D-85A4-40D1FF7F2CF1}"/>
              </a:ext>
            </a:extLst>
          </p:cNvPr>
          <p:cNvSpPr/>
          <p:nvPr/>
        </p:nvSpPr>
        <p:spPr>
          <a:xfrm>
            <a:off x="3712299" y="1106696"/>
            <a:ext cx="3555313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государственных услуг, полученных в электронном виде, от общего объема государственных услуг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831421" y="7713966"/>
            <a:ext cx="2619460" cy="544787"/>
          </a:xfrm>
          <a:prstGeom prst="rect">
            <a:avLst/>
          </a:prstGeom>
        </p:spPr>
        <p:txBody>
          <a:bodyPr wrap="square" lIns="112797" tIns="56399" rIns="112797" bIns="56399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ЦОН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93060" y="7656106"/>
            <a:ext cx="893303" cy="667897"/>
          </a:xfrm>
          <a:prstGeom prst="rect">
            <a:avLst/>
          </a:prstGeom>
        </p:spPr>
        <p:txBody>
          <a:bodyPr wrap="square" lIns="112797" tIns="56399" rIns="112797" bIns="56399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285016" y="7492573"/>
            <a:ext cx="2619460" cy="760230"/>
          </a:xfrm>
          <a:prstGeom prst="rect">
            <a:avLst/>
          </a:prstGeom>
        </p:spPr>
        <p:txBody>
          <a:bodyPr wrap="square" lIns="112797" tIns="56399" rIns="112797" bIns="56399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8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МИГРАЦИОННЫХ ЦОН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456223" y="7646201"/>
            <a:ext cx="893303" cy="667897"/>
          </a:xfrm>
          <a:prstGeom prst="rect">
            <a:avLst/>
          </a:prstGeom>
        </p:spPr>
        <p:txBody>
          <a:bodyPr wrap="square" lIns="112797" tIns="56399" rIns="112797" bIns="56399">
            <a:spAutoFit/>
          </a:bodyPr>
          <a:lstStyle/>
          <a:p>
            <a:pPr algn="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3A9BB6B-3B48-4BD9-9A83-B37808904497}"/>
              </a:ext>
            </a:extLst>
          </p:cNvPr>
          <p:cNvSpPr/>
          <p:nvPr/>
        </p:nvSpPr>
        <p:spPr>
          <a:xfrm>
            <a:off x="4773286" y="7668695"/>
            <a:ext cx="131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80%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17DEC45-8317-47E9-840A-E6D3537692B0}"/>
              </a:ext>
            </a:extLst>
          </p:cNvPr>
          <p:cNvSpPr/>
          <p:nvPr/>
        </p:nvSpPr>
        <p:spPr>
          <a:xfrm>
            <a:off x="6021634" y="7641744"/>
            <a:ext cx="318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ИНФОРМАЦИОННЫХ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 (196 из 235 сервисов)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6" descr="Картинки по запросу проф обучение">
            <a:extLst>
              <a:ext uri="{FF2B5EF4-FFF2-40B4-BE49-F238E27FC236}">
                <a16:creationId xmlns="" xmlns:a16="http://schemas.microsoft.com/office/drawing/2014/main" id="{4FFC6E89-5C03-4252-929C-6E756DF9D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70" r="2706" b="5757"/>
          <a:stretch/>
        </p:blipFill>
        <p:spPr bwMode="auto">
          <a:xfrm>
            <a:off x="10141639" y="2287673"/>
            <a:ext cx="4660197" cy="2515156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Картинки по запросу обучение населения казпочта">
            <a:extLst>
              <a:ext uri="{FF2B5EF4-FFF2-40B4-BE49-F238E27FC236}">
                <a16:creationId xmlns="" xmlns:a16="http://schemas.microsoft.com/office/drawing/2014/main" id="{91F914DC-51D1-40CC-99B9-DEB3D18F7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b="1819"/>
          <a:stretch/>
        </p:blipFill>
        <p:spPr bwMode="auto">
          <a:xfrm>
            <a:off x="5371867" y="2275488"/>
            <a:ext cx="4429111" cy="2545219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Похожее изображение">
            <a:extLst>
              <a:ext uri="{FF2B5EF4-FFF2-40B4-BE49-F238E27FC236}">
                <a16:creationId xmlns="" xmlns:a16="http://schemas.microsoft.com/office/drawing/2014/main" id="{10C1E9F5-897A-44C1-9237-A639E90E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38" r="1374" b="11130"/>
          <a:stretch/>
        </p:blipFill>
        <p:spPr bwMode="auto">
          <a:xfrm>
            <a:off x="170329" y="2277178"/>
            <a:ext cx="4860876" cy="2545219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олилиния: фигура 84">
            <a:extLst>
              <a:ext uri="{FF2B5EF4-FFF2-40B4-BE49-F238E27FC236}">
                <a16:creationId xmlns="" xmlns:a16="http://schemas.microsoft.com/office/drawing/2014/main" id="{98EAAA4B-962F-44B4-A979-22E5C9BEC078}"/>
              </a:ext>
            </a:extLst>
          </p:cNvPr>
          <p:cNvSpPr/>
          <p:nvPr/>
        </p:nvSpPr>
        <p:spPr>
          <a:xfrm flipV="1">
            <a:off x="172715" y="4087403"/>
            <a:ext cx="3985766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138B67-5087-4DAB-9F13-D6FCB4A48F16}"/>
              </a:ext>
            </a:extLst>
          </p:cNvPr>
          <p:cNvSpPr/>
          <p:nvPr/>
        </p:nvSpPr>
        <p:spPr>
          <a:xfrm>
            <a:off x="278018" y="4100592"/>
            <a:ext cx="3276859" cy="70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МОЛОДОГО </a:t>
            </a:r>
            <a:b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ПОКОЛЕНИЯ *</a:t>
            </a: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="" xmlns:a16="http://schemas.microsoft.com/office/drawing/2014/main" id="{D7E33CA2-28D7-4C68-87D7-2199CA9CAC8D}"/>
              </a:ext>
            </a:extLst>
          </p:cNvPr>
          <p:cNvSpPr/>
          <p:nvPr/>
        </p:nvSpPr>
        <p:spPr>
          <a:xfrm flipV="1">
            <a:off x="5368765" y="4087403"/>
            <a:ext cx="3766258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B3627A65-6374-45EB-B7AC-61B87C46A6BE}"/>
              </a:ext>
            </a:extLst>
          </p:cNvPr>
          <p:cNvSpPr/>
          <p:nvPr/>
        </p:nvSpPr>
        <p:spPr>
          <a:xfrm>
            <a:off x="5537617" y="4100592"/>
            <a:ext cx="2050561" cy="70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en-US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*</a:t>
            </a:r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="" xmlns:a16="http://schemas.microsoft.com/office/drawing/2014/main" id="{2FC91A6A-BEDE-41F4-8860-11C91527061C}"/>
              </a:ext>
            </a:extLst>
          </p:cNvPr>
          <p:cNvSpPr/>
          <p:nvPr/>
        </p:nvSpPr>
        <p:spPr>
          <a:xfrm flipV="1">
            <a:off x="10143537" y="4087403"/>
            <a:ext cx="3985766" cy="734996"/>
          </a:xfrm>
          <a:custGeom>
            <a:avLst/>
            <a:gdLst>
              <a:gd name="connsiteX0" fmla="*/ 0 w 4949027"/>
              <a:gd name="connsiteY0" fmla="*/ 0 h 617873"/>
              <a:gd name="connsiteX1" fmla="*/ 4334235 w 4949027"/>
              <a:gd name="connsiteY1" fmla="*/ 0 h 617873"/>
              <a:gd name="connsiteX2" fmla="*/ 4615198 w 4949027"/>
              <a:gd name="connsiteY2" fmla="*/ 0 h 617873"/>
              <a:gd name="connsiteX3" fmla="*/ 4949027 w 4949027"/>
              <a:gd name="connsiteY3" fmla="*/ 0 h 617873"/>
              <a:gd name="connsiteX4" fmla="*/ 4707476 w 4949027"/>
              <a:gd name="connsiteY4" fmla="*/ 617873 h 617873"/>
              <a:gd name="connsiteX5" fmla="*/ 4615198 w 4949027"/>
              <a:gd name="connsiteY5" fmla="*/ 617873 h 617873"/>
              <a:gd name="connsiteX6" fmla="*/ 4092684 w 4949027"/>
              <a:gd name="connsiteY6" fmla="*/ 617873 h 617873"/>
              <a:gd name="connsiteX7" fmla="*/ 0 w 4949027"/>
              <a:gd name="connsiteY7" fmla="*/ 617873 h 6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027" h="617873">
                <a:moveTo>
                  <a:pt x="0" y="0"/>
                </a:moveTo>
                <a:lnTo>
                  <a:pt x="4334235" y="0"/>
                </a:lnTo>
                <a:lnTo>
                  <a:pt x="4615198" y="0"/>
                </a:lnTo>
                <a:lnTo>
                  <a:pt x="4949027" y="0"/>
                </a:lnTo>
                <a:lnTo>
                  <a:pt x="4707476" y="617873"/>
                </a:lnTo>
                <a:lnTo>
                  <a:pt x="4615198" y="617873"/>
                </a:lnTo>
                <a:lnTo>
                  <a:pt x="4092684" y="617873"/>
                </a:lnTo>
                <a:lnTo>
                  <a:pt x="0" y="6178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791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C45B5F44-CA72-4FD3-BD97-D894A1D71E37}"/>
              </a:ext>
            </a:extLst>
          </p:cNvPr>
          <p:cNvSpPr/>
          <p:nvPr/>
        </p:nvSpPr>
        <p:spPr>
          <a:xfrm>
            <a:off x="10286903" y="4100592"/>
            <a:ext cx="2375971" cy="70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b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9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ПРОФ.КАДРОВ *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48EC1D5-759F-4694-9339-75BA2F9AD2BB}"/>
              </a:ext>
            </a:extLst>
          </p:cNvPr>
          <p:cNvCxnSpPr>
            <a:cxnSpLocks/>
          </p:cNvCxnSpPr>
          <p:nvPr/>
        </p:nvCxnSpPr>
        <p:spPr>
          <a:xfrm>
            <a:off x="5201535" y="2275488"/>
            <a:ext cx="0" cy="51803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араллелограмм 77">
            <a:extLst>
              <a:ext uri="{FF2B5EF4-FFF2-40B4-BE49-F238E27FC236}">
                <a16:creationId xmlns="" xmlns:a16="http://schemas.microsoft.com/office/drawing/2014/main" id="{1AD6DBB1-3B42-4FC8-93D8-5C19FD4166DA}"/>
              </a:ext>
            </a:extLst>
          </p:cNvPr>
          <p:cNvSpPr/>
          <p:nvPr/>
        </p:nvSpPr>
        <p:spPr>
          <a:xfrm>
            <a:off x="55582" y="821551"/>
            <a:ext cx="15023905" cy="1331082"/>
          </a:xfrm>
          <a:prstGeom prst="parallelogram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78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2165106" y="873600"/>
            <a:ext cx="1907895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94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928" dirty="0"/>
              <a:t>79,6%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221133" y="1542090"/>
            <a:ext cx="204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7"/>
              </a:lnSpc>
            </a:pPr>
            <a:r>
              <a:rPr lang="ru-RU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ЦИФРОВОЙ ГРАМОТНОСТИ НАСЕЛЕНИЯ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6785902" y="873600"/>
            <a:ext cx="2015295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94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928" dirty="0"/>
              <a:t>23,4 </a:t>
            </a:r>
            <a:r>
              <a:rPr lang="ru-RU" sz="1990" dirty="0"/>
              <a:t>тыс.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846261" y="1542090"/>
            <a:ext cx="2224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7"/>
              </a:lnSpc>
            </a:pPr>
            <a:r>
              <a:rPr lang="ru-RU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ВЫПУЩЕННЫХ ИКТ СПЕЦИАЛИСТОВ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1035484" y="873600"/>
            <a:ext cx="1882247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94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928" dirty="0"/>
              <a:t> 5,5 %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224241" y="1542088"/>
            <a:ext cx="305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7"/>
              </a:lnSpc>
            </a:pPr>
            <a:r>
              <a:rPr lang="ru-RU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ПРОФЕССИОНАЛЬНЫХ КАДРОВ, ПРОШЕДШИХ ОБУЧЕНИЕ ЦИФРОВОЙ ГРАМОТНОСТИ</a:t>
            </a:r>
            <a:r>
              <a:rPr lang="en-US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МЗ, МСХ, МОН, МТСЗН</a:t>
            </a:r>
            <a:r>
              <a:rPr lang="en-US" sz="9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963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6162" y="7552265"/>
            <a:ext cx="15003325" cy="9098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46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675080" y="7713270"/>
            <a:ext cx="1130438" cy="55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98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012171" y="7737665"/>
            <a:ext cx="3353119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ЦИФРОВОЙ ГРАМОТНОСТИ НАСЕЛЕНИЯ</a:t>
            </a:r>
          </a:p>
        </p:txBody>
      </p:sp>
      <p:sp>
        <p:nvSpPr>
          <p:cNvPr id="118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39864" y="824584"/>
            <a:ext cx="776815" cy="1319113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3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31212" y="7542433"/>
            <a:ext cx="761098" cy="919646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endParaRPr lang="ru-RU" sz="13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Shape 5250"/>
          <p:cNvSpPr/>
          <p:nvPr/>
        </p:nvSpPr>
        <p:spPr>
          <a:xfrm>
            <a:off x="904741" y="4941801"/>
            <a:ext cx="287032" cy="287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472" tIns="45472" rIns="45472" bIns="45472" numCol="1" anchor="t">
            <a:noAutofit/>
          </a:bodyPr>
          <a:lstStyle/>
          <a:p>
            <a:pPr defTabSz="454721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387"/>
          </a:p>
        </p:txBody>
      </p:sp>
      <p:sp>
        <p:nvSpPr>
          <p:cNvPr id="123" name="Прямоугольник 122"/>
          <p:cNvSpPr/>
          <p:nvPr/>
        </p:nvSpPr>
        <p:spPr>
          <a:xfrm>
            <a:off x="1252729" y="5374040"/>
            <a:ext cx="3478644" cy="30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ИТ-классов открыто в текущем году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228786" y="5274886"/>
            <a:ext cx="1056701" cy="45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2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387" dirty="0" smtClean="0">
                <a:solidFill>
                  <a:srgbClr val="002060"/>
                </a:solidFill>
              </a:rPr>
              <a:t>1 746</a:t>
            </a:r>
            <a:endParaRPr lang="ru-RU" sz="2387" dirty="0">
              <a:solidFill>
                <a:srgbClr val="002060"/>
              </a:solidFill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A7AA05AB-0ADD-4FCC-86E5-61369800B360}"/>
              </a:ext>
            </a:extLst>
          </p:cNvPr>
          <p:cNvSpPr/>
          <p:nvPr/>
        </p:nvSpPr>
        <p:spPr>
          <a:xfrm>
            <a:off x="709688" y="5590912"/>
            <a:ext cx="575799" cy="45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387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en-US" sz="2387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16826" y="7003362"/>
            <a:ext cx="4531838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программы по </a:t>
            </a:r>
            <a:r>
              <a:rPr lang="ru-RU" sz="139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</a:t>
            </a:r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r>
              <a:rPr lang="ru-RU" sz="139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ностям</a:t>
            </a:r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ИКТ в ВУЗах и </a:t>
            </a:r>
            <a:r>
              <a:rPr lang="ru-RU" sz="139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</a:t>
            </a:r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разработаны 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A7AA05AB-0ADD-4FCC-86E5-61369800B360}"/>
              </a:ext>
            </a:extLst>
          </p:cNvPr>
          <p:cNvSpPr/>
          <p:nvPr/>
        </p:nvSpPr>
        <p:spPr>
          <a:xfrm>
            <a:off x="514122" y="6990792"/>
            <a:ext cx="771365" cy="45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8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38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en-US" sz="2387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240761" y="5693232"/>
            <a:ext cx="2924457" cy="30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ИТ-лицей открыт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228792" y="6436788"/>
            <a:ext cx="3587298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грантов выделено для </a:t>
            </a:r>
            <a:r>
              <a:rPr lang="en-US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University</a:t>
            </a:r>
            <a:endParaRPr lang="ru-RU" sz="1393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DDF28B7C-45B9-487F-A462-79E57011A1E8}"/>
              </a:ext>
            </a:extLst>
          </p:cNvPr>
          <p:cNvSpPr txBox="1"/>
          <p:nvPr/>
        </p:nvSpPr>
        <p:spPr>
          <a:xfrm>
            <a:off x="514122" y="6452390"/>
            <a:ext cx="771365" cy="45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387" dirty="0">
                <a:solidFill>
                  <a:srgbClr val="002060"/>
                </a:solidFill>
              </a:rPr>
              <a:t>600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05C1A908-2406-4B61-BD3F-771F1D12EE80}"/>
              </a:ext>
            </a:extLst>
          </p:cNvPr>
          <p:cNvSpPr txBox="1"/>
          <p:nvPr/>
        </p:nvSpPr>
        <p:spPr>
          <a:xfrm>
            <a:off x="11984681" y="5061120"/>
            <a:ext cx="2571003" cy="190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8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72" dirty="0"/>
              <a:t>человек профессиональных кадров обучено, </a:t>
            </a:r>
            <a:r>
              <a:rPr lang="ru-RU" sz="1472" dirty="0" smtClean="0"/>
              <a:t>в том числе по направлениям:</a:t>
            </a:r>
          </a:p>
          <a:p>
            <a:r>
              <a:rPr lang="ru-RU" sz="1472" dirty="0" smtClean="0"/>
              <a:t>МТСЗН – 403,1 тыс.</a:t>
            </a:r>
          </a:p>
          <a:p>
            <a:r>
              <a:rPr lang="ru-RU" sz="1472" dirty="0" smtClean="0"/>
              <a:t>МЗ – 349,9 тыс.</a:t>
            </a:r>
          </a:p>
          <a:p>
            <a:r>
              <a:rPr lang="ru-RU" sz="1472" dirty="0" smtClean="0"/>
              <a:t>МОН – 189,1 тыс.</a:t>
            </a:r>
          </a:p>
          <a:p>
            <a:r>
              <a:rPr lang="ru-RU" sz="1472" dirty="0" smtClean="0"/>
              <a:t>МСХ - 95,2 тыс.</a:t>
            </a:r>
            <a:endParaRPr lang="ru-RU" sz="1472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BCABC8-EB29-4928-8123-701819091963}"/>
              </a:ext>
            </a:extLst>
          </p:cNvPr>
          <p:cNvSpPr txBox="1"/>
          <p:nvPr/>
        </p:nvSpPr>
        <p:spPr>
          <a:xfrm>
            <a:off x="10312348" y="5036160"/>
            <a:ext cx="1662635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948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928" dirty="0">
                <a:solidFill>
                  <a:srgbClr val="002060"/>
                </a:solidFill>
              </a:rPr>
              <a:t>1,3</a:t>
            </a:r>
            <a:r>
              <a:rPr lang="ru-RU" sz="1990" dirty="0">
                <a:solidFill>
                  <a:srgbClr val="002060"/>
                </a:solidFill>
              </a:rPr>
              <a:t> млн.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832911" y="6451198"/>
            <a:ext cx="235962" cy="36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1" dirty="0"/>
              <a:t> 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1264699" y="4868756"/>
            <a:ext cx="350257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основ программирования в начальном образовании с 1 класса 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310903" y="5288441"/>
            <a:ext cx="2944160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2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 по базовым компетенциям </a:t>
            </a:r>
          </a:p>
          <a:p>
            <a:r>
              <a:rPr lang="ru-RU" sz="1472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грамотности разработаны 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A7AA05AB-0ADD-4FCC-86E5-61369800B360}"/>
              </a:ext>
            </a:extLst>
          </p:cNvPr>
          <p:cNvSpPr/>
          <p:nvPr/>
        </p:nvSpPr>
        <p:spPr>
          <a:xfrm>
            <a:off x="5741869" y="6258008"/>
            <a:ext cx="1694695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28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928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,9</a:t>
            </a:r>
            <a:r>
              <a:rPr lang="ru-RU" sz="3928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9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endParaRPr lang="en-US" sz="199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411861" y="6466707"/>
            <a:ext cx="2207177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2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 </a:t>
            </a:r>
            <a:r>
              <a:rPr lang="en-US" sz="1472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72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72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подготовлены  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A7AA05AB-0ADD-4FCC-86E5-61369800B360}"/>
              </a:ext>
            </a:extLst>
          </p:cNvPr>
          <p:cNvSpPr/>
          <p:nvPr/>
        </p:nvSpPr>
        <p:spPr>
          <a:xfrm>
            <a:off x="6266524" y="5344247"/>
            <a:ext cx="505267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2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392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134892" y="7710822"/>
            <a:ext cx="2081181" cy="55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8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117,2 </a:t>
            </a:r>
            <a:r>
              <a:rPr lang="ru-RU" sz="139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r>
              <a:rPr lang="ru-RU" sz="179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785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257593" y="7725122"/>
            <a:ext cx="4420620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ОБУЧЕНО ЦИФРОВОЙ ГРАМОТНОСТИ (С ИЮНЯ 2019 ГОДА)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67ED577C-C2F6-45A8-9B38-DD60F6C1B57E}"/>
              </a:ext>
            </a:extLst>
          </p:cNvPr>
          <p:cNvCxnSpPr/>
          <p:nvPr/>
        </p:nvCxnSpPr>
        <p:spPr>
          <a:xfrm>
            <a:off x="5199388" y="859223"/>
            <a:ext cx="0" cy="120630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A946F8F4-52DF-4432-90E9-50DE34BF6EC1}"/>
              </a:ext>
            </a:extLst>
          </p:cNvPr>
          <p:cNvCxnSpPr/>
          <p:nvPr/>
        </p:nvCxnSpPr>
        <p:spPr>
          <a:xfrm>
            <a:off x="10004176" y="859223"/>
            <a:ext cx="0" cy="120630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2FB5126-5E1F-4052-AB0A-AE262478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1496" y="1002207"/>
            <a:ext cx="869239" cy="8692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47DAAB-B677-4B2C-9B8C-F7BF15A25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31206" y="1014514"/>
            <a:ext cx="881456" cy="8814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A80C101-0DD6-4522-B68E-B22D05A29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23720" y="1014514"/>
            <a:ext cx="853560" cy="85356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2985491" y="7235328"/>
            <a:ext cx="2944160" cy="24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4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- с учетом 2018 года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A7AA05AB-0ADD-4FCC-86E5-61369800B360}"/>
              </a:ext>
            </a:extLst>
          </p:cNvPr>
          <p:cNvSpPr/>
          <p:nvPr/>
        </p:nvSpPr>
        <p:spPr>
          <a:xfrm>
            <a:off x="228785" y="5941327"/>
            <a:ext cx="1056701" cy="45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38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387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826</a:t>
            </a:r>
            <a:endParaRPr lang="en-US" sz="2387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24804" y="6036700"/>
            <a:ext cx="3793804" cy="30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кабинетов робототехники </a:t>
            </a:r>
            <a:r>
              <a:rPr lang="ru-RU" sz="139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</a:t>
            </a:r>
            <a:endParaRPr lang="ru-RU" sz="1393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92AEFAA-E9FA-4E99-B946-81C51A6E0895}"/>
              </a:ext>
            </a:extLst>
          </p:cNvPr>
          <p:cNvSpPr/>
          <p:nvPr/>
        </p:nvSpPr>
        <p:spPr>
          <a:xfrm>
            <a:off x="39864" y="24428"/>
            <a:ext cx="15039622" cy="807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93"/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30D3BD3-EA70-41D1-9EE9-DF7A01CBC8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" y="178981"/>
            <a:ext cx="1942957" cy="50923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AA4AB2B-0A24-434B-8975-8F186CFE8ED4}"/>
              </a:ext>
            </a:extLst>
          </p:cNvPr>
          <p:cNvSpPr txBox="1"/>
          <p:nvPr/>
        </p:nvSpPr>
        <p:spPr>
          <a:xfrm>
            <a:off x="2837972" y="205851"/>
            <a:ext cx="10224742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НАПРАВЛЕНИЕ: РАЗВИТИЕ ЧЕЛОВЕЧЕСКОГО КАПИТАЛА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7AC54E4-0088-4875-8DCC-3D6B80E2D0EB}"/>
              </a:ext>
            </a:extLst>
          </p:cNvPr>
          <p:cNvSpPr/>
          <p:nvPr/>
        </p:nvSpPr>
        <p:spPr>
          <a:xfrm>
            <a:off x="14353751" y="22305"/>
            <a:ext cx="737704" cy="807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1" dirty="0">
                <a:solidFill>
                  <a:srgbClr val="002060"/>
                </a:solidFill>
              </a:rPr>
              <a:t>8</a:t>
            </a:r>
            <a:endParaRPr lang="kk-KZ" sz="1791" dirty="0">
              <a:solidFill>
                <a:srgbClr val="002060"/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CD17E4E9-B9AA-40AA-9AC9-A17CE3DF6BC5}"/>
              </a:ext>
            </a:extLst>
          </p:cNvPr>
          <p:cNvCxnSpPr/>
          <p:nvPr/>
        </p:nvCxnSpPr>
        <p:spPr>
          <a:xfrm>
            <a:off x="2628324" y="96275"/>
            <a:ext cx="0" cy="65082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71D9CD6B-6277-4517-ABA6-D1FCDB6839BF}"/>
              </a:ext>
            </a:extLst>
          </p:cNvPr>
          <p:cNvCxnSpPr>
            <a:cxnSpLocks/>
          </p:cNvCxnSpPr>
          <p:nvPr/>
        </p:nvCxnSpPr>
        <p:spPr>
          <a:xfrm>
            <a:off x="10004483" y="2275488"/>
            <a:ext cx="0" cy="51803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9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Картинки по запросу астана хаб">
            <a:extLst>
              <a:ext uri="{FF2B5EF4-FFF2-40B4-BE49-F238E27FC236}">
                <a16:creationId xmlns="" xmlns:a16="http://schemas.microsoft.com/office/drawing/2014/main" id="{A6C4B972-A041-4846-8619-66ABC498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3" y="2286001"/>
            <a:ext cx="7712242" cy="4668250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E3D6F44-BA65-4AD8-B16C-7EA830F50456}"/>
              </a:ext>
            </a:extLst>
          </p:cNvPr>
          <p:cNvSpPr txBox="1"/>
          <p:nvPr/>
        </p:nvSpPr>
        <p:spPr>
          <a:xfrm>
            <a:off x="8338193" y="6063681"/>
            <a:ext cx="58361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ТЕНГЕ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текущий год)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ADB055E-61BE-4443-B1AF-C72C6F9B50FF}"/>
              </a:ext>
            </a:extLst>
          </p:cNvPr>
          <p:cNvSpPr txBox="1"/>
          <p:nvPr/>
        </p:nvSpPr>
        <p:spPr>
          <a:xfrm>
            <a:off x="8882356" y="2298708"/>
            <a:ext cx="853263" cy="69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94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CEBA6AE-0308-4665-9DF4-B50EC383BBAD}"/>
              </a:ext>
            </a:extLst>
          </p:cNvPr>
          <p:cNvSpPr txBox="1"/>
          <p:nvPr/>
        </p:nvSpPr>
        <p:spPr>
          <a:xfrm>
            <a:off x="9880837" y="2369392"/>
            <a:ext cx="2516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-проект акселерации выпущен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6E21F6F-16FA-4DE3-8D77-A8E833F88FF6}"/>
              </a:ext>
            </a:extLst>
          </p:cNvPr>
          <p:cNvSpPr txBox="1"/>
          <p:nvPr/>
        </p:nvSpPr>
        <p:spPr>
          <a:xfrm>
            <a:off x="9865335" y="4770003"/>
            <a:ext cx="266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R&amp;D </a:t>
            </a:r>
            <a:r>
              <a:rPr lang="kk-KZ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лабораторий </a:t>
            </a:r>
          </a:p>
          <a:p>
            <a:r>
              <a:rPr lang="kk-KZ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</a:t>
            </a:r>
            <a:endParaRPr lang="ru-R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1C2EF83-23FD-40DB-A424-9C3319A82339}"/>
              </a:ext>
            </a:extLst>
          </p:cNvPr>
          <p:cNvSpPr txBox="1"/>
          <p:nvPr/>
        </p:nvSpPr>
        <p:spPr>
          <a:xfrm>
            <a:off x="8890729" y="4686460"/>
            <a:ext cx="829073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394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="" xmlns:a16="http://schemas.microsoft.com/office/drawing/2014/main" id="{69BA3E8F-72A1-4707-A392-54E7032C7BE9}"/>
              </a:ext>
            </a:extLst>
          </p:cNvPr>
          <p:cNvSpPr/>
          <p:nvPr/>
        </p:nvSpPr>
        <p:spPr>
          <a:xfrm>
            <a:off x="0" y="7134730"/>
            <a:ext cx="15119350" cy="1336884"/>
          </a:xfrm>
          <a:prstGeom prst="parallelogram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20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ADB055E-61BE-4443-B1AF-C72C6F9B50FF}"/>
              </a:ext>
            </a:extLst>
          </p:cNvPr>
          <p:cNvSpPr txBox="1"/>
          <p:nvPr/>
        </p:nvSpPr>
        <p:spPr>
          <a:xfrm>
            <a:off x="8925950" y="3096854"/>
            <a:ext cx="862992" cy="69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948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endParaRPr lang="ru-RU" sz="394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CEBA6AE-0308-4665-9DF4-B50EC383BBAD}"/>
              </a:ext>
            </a:extLst>
          </p:cNvPr>
          <p:cNvSpPr txBox="1"/>
          <p:nvPr/>
        </p:nvSpPr>
        <p:spPr>
          <a:xfrm>
            <a:off x="9889221" y="3096854"/>
            <a:ext cx="3243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компания-выпускник </a:t>
            </a:r>
            <a:r>
              <a:rPr lang="en-US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инкубации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6E21F6F-16FA-4DE3-8D77-A8E833F88FF6}"/>
              </a:ext>
            </a:extLst>
          </p:cNvPr>
          <p:cNvSpPr txBox="1"/>
          <p:nvPr/>
        </p:nvSpPr>
        <p:spPr>
          <a:xfrm>
            <a:off x="9788942" y="3876645"/>
            <a:ext cx="452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зарегистрированных участников Технопарка (регистрация стартовала 15 апреля 2019 года)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1C2EF83-23FD-40DB-A424-9C3319A82339}"/>
              </a:ext>
            </a:extLst>
          </p:cNvPr>
          <p:cNvSpPr txBox="1"/>
          <p:nvPr/>
        </p:nvSpPr>
        <p:spPr>
          <a:xfrm>
            <a:off x="8959869" y="3808477"/>
            <a:ext cx="829073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endParaRPr lang="ru-RU" sz="394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36E21F6F-16FA-4DE3-8D77-A8E833F88FF6}"/>
              </a:ext>
            </a:extLst>
          </p:cNvPr>
          <p:cNvSpPr txBox="1"/>
          <p:nvPr/>
        </p:nvSpPr>
        <p:spPr>
          <a:xfrm>
            <a:off x="9856963" y="5440437"/>
            <a:ext cx="4798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 задач опубликовано в рамках корпоративных инноваций на сумма 60 млн. тенге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01C2EF83-23FD-40DB-A424-9C3319A82339}"/>
              </a:ext>
            </a:extLst>
          </p:cNvPr>
          <p:cNvSpPr txBox="1"/>
          <p:nvPr/>
        </p:nvSpPr>
        <p:spPr>
          <a:xfrm>
            <a:off x="9234705" y="5318755"/>
            <a:ext cx="506870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05" name="Параллелограмм 104">
            <a:extLst>
              <a:ext uri="{FF2B5EF4-FFF2-40B4-BE49-F238E27FC236}">
                <a16:creationId xmlns="" xmlns:a16="http://schemas.microsoft.com/office/drawing/2014/main" id="{1AD6DBB1-3B42-4FC8-93D8-5C19FD4166DA}"/>
              </a:ext>
            </a:extLst>
          </p:cNvPr>
          <p:cNvSpPr/>
          <p:nvPr/>
        </p:nvSpPr>
        <p:spPr>
          <a:xfrm>
            <a:off x="144333" y="804212"/>
            <a:ext cx="14975017" cy="1300610"/>
          </a:xfrm>
          <a:prstGeom prst="parallelogram">
            <a:avLst>
              <a:gd name="adj" fmla="val 0"/>
            </a:avLst>
          </a:prstGeom>
          <a:solidFill>
            <a:srgbClr val="00B0F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08" dirty="0"/>
          </a:p>
        </p:txBody>
      </p:sp>
      <p:sp>
        <p:nvSpPr>
          <p:cNvPr id="106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0" y="782468"/>
            <a:ext cx="804997" cy="1326106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1777656" y="1387522"/>
            <a:ext cx="3339260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компаний, </a:t>
            </a:r>
          </a:p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поддерживаемых технопарками, инкубаторами и акселераторами</a:t>
            </a:r>
            <a:endParaRPr lang="kk-KZ" sz="123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763334" y="751762"/>
            <a:ext cx="1151276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5376151" y="751762"/>
            <a:ext cx="1476686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место 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5387417" y="1387522"/>
            <a:ext cx="2559590" cy="6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рейтинге ГИК ВЭФ </a:t>
            </a:r>
          </a:p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индикатору «Доступность венчурного капитала» </a:t>
            </a:r>
            <a:endParaRPr lang="kk-KZ" sz="123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Стрелка: пятиугольник 34">
            <a:extLst>
              <a:ext uri="{FF2B5EF4-FFF2-40B4-BE49-F238E27FC236}">
                <a16:creationId xmlns="" xmlns:a16="http://schemas.microsoft.com/office/drawing/2014/main" id="{9D014B57-2492-4EA9-997B-E7EA831F33BC}"/>
              </a:ext>
            </a:extLst>
          </p:cNvPr>
          <p:cNvSpPr/>
          <p:nvPr/>
        </p:nvSpPr>
        <p:spPr>
          <a:xfrm>
            <a:off x="398" y="7131678"/>
            <a:ext cx="765133" cy="1339936"/>
          </a:xfrm>
          <a:prstGeom prst="homePlate">
            <a:avLst>
              <a:gd name="adj" fmla="val 203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3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endParaRPr lang="ru-RU" sz="13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9131312" y="870097"/>
            <a:ext cx="1524776" cy="699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57,7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9178472" y="1505857"/>
            <a:ext cx="2202079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местного содержания в ИТ услугах</a:t>
            </a:r>
            <a:endParaRPr lang="kk-KZ" sz="123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361051" y="7338230"/>
            <a:ext cx="1449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4,8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тенге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761848" y="7419485"/>
            <a:ext cx="248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ПРИВЛЕЧЕННЫЕ ИНВЕСТИЦИИ В СТАРТАПЫ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ASTANA HUB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6422512" y="7314553"/>
            <a:ext cx="902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336750" y="7423851"/>
            <a:ext cx="254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КОМПАНИЙ- ВЫПУСКНИКОВ АКСЕЛЕРАЦИИ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0605701" y="7287987"/>
            <a:ext cx="1261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1867585" y="7392172"/>
            <a:ext cx="304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СТАРТАП-КОМПАНИЙ, ПОДДЕРЖИВАЕМЫХ ТЕХНОПАРКАМИ, ИНКУБАТОРАМИ И АКСЕЛЕРАТОРАМИ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1C39D552-4E1F-4A77-B1CA-B7F1AED471E6}"/>
              </a:ext>
            </a:extLst>
          </p:cNvPr>
          <p:cNvCxnSpPr/>
          <p:nvPr/>
        </p:nvCxnSpPr>
        <p:spPr>
          <a:xfrm>
            <a:off x="4421685" y="820568"/>
            <a:ext cx="0" cy="121270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ACC7508-B6CF-4C7D-92DC-48C81CD187E3}"/>
              </a:ext>
            </a:extLst>
          </p:cNvPr>
          <p:cNvCxnSpPr/>
          <p:nvPr/>
        </p:nvCxnSpPr>
        <p:spPr>
          <a:xfrm>
            <a:off x="7962173" y="852016"/>
            <a:ext cx="0" cy="121270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8A3DF333-602F-4AA0-9320-F92BD922BEE7}"/>
              </a:ext>
            </a:extLst>
          </p:cNvPr>
          <p:cNvCxnSpPr/>
          <p:nvPr/>
        </p:nvCxnSpPr>
        <p:spPr>
          <a:xfrm>
            <a:off x="11540761" y="852016"/>
            <a:ext cx="0" cy="121270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F53C19-66F9-4522-95CE-5E8A3D7C7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9741" y="901303"/>
            <a:ext cx="801828" cy="801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80380F-61CC-4BE5-9BA9-27CA56DFD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26347" y="854095"/>
            <a:ext cx="999882" cy="9998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E4EDD4-AC5D-4C6D-B098-515E17D8A0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67550" y="965181"/>
            <a:ext cx="675343" cy="675343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C865A4B-44EF-4804-966A-85C22875EBEE}"/>
              </a:ext>
            </a:extLst>
          </p:cNvPr>
          <p:cNvCxnSpPr/>
          <p:nvPr/>
        </p:nvCxnSpPr>
        <p:spPr>
          <a:xfrm>
            <a:off x="5546719" y="7186585"/>
            <a:ext cx="0" cy="121270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433625B-6A98-4DEB-AE1E-41EDC816DCD3}"/>
              </a:ext>
            </a:extLst>
          </p:cNvPr>
          <p:cNvCxnSpPr/>
          <p:nvPr/>
        </p:nvCxnSpPr>
        <p:spPr>
          <a:xfrm>
            <a:off x="10327907" y="7186585"/>
            <a:ext cx="0" cy="121270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FCA605-EEE7-4366-BB18-C79A67DB9650}"/>
              </a:ext>
            </a:extLst>
          </p:cNvPr>
          <p:cNvSpPr txBox="1"/>
          <p:nvPr/>
        </p:nvSpPr>
        <p:spPr>
          <a:xfrm>
            <a:off x="12527631" y="868069"/>
            <a:ext cx="2431507" cy="69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48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18,1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тенге</a:t>
            </a:r>
            <a:endParaRPr lang="ru-RU" sz="39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59158A44-1D39-47D3-BA94-DD156CA65E71}"/>
              </a:ext>
            </a:extLst>
          </p:cNvPr>
          <p:cNvSpPr/>
          <p:nvPr/>
        </p:nvSpPr>
        <p:spPr>
          <a:xfrm>
            <a:off x="12818922" y="1527892"/>
            <a:ext cx="2559590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привлеченные инвестиции</a:t>
            </a:r>
            <a:endParaRPr lang="kk-KZ" sz="123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084B7D0-8D09-48B8-8DA1-8F687BF79502}"/>
              </a:ext>
            </a:extLst>
          </p:cNvPr>
          <p:cNvSpPr/>
          <p:nvPr/>
        </p:nvSpPr>
        <p:spPr>
          <a:xfrm>
            <a:off x="0" y="2133"/>
            <a:ext cx="15119350" cy="81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9"/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4444B285-17B8-4799-9E5F-46BF63A54B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" y="157506"/>
            <a:ext cx="1953257" cy="51193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325FE32-91CC-448A-8EEC-39A62C7993D6}"/>
              </a:ext>
            </a:extLst>
          </p:cNvPr>
          <p:cNvSpPr txBox="1"/>
          <p:nvPr/>
        </p:nvSpPr>
        <p:spPr>
          <a:xfrm>
            <a:off x="2812940" y="184518"/>
            <a:ext cx="10278946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2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НАПРАВЛЕНИЕ: СОЗДАНИЕ ИННОВАЦИОННОЙ ЭКОСИСТЕМЫ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1CA55AF6-7E2A-49B6-831E-693839350081}"/>
              </a:ext>
            </a:extLst>
          </p:cNvPr>
          <p:cNvSpPr/>
          <p:nvPr/>
        </p:nvSpPr>
        <p:spPr>
          <a:xfrm>
            <a:off x="14389768" y="-1"/>
            <a:ext cx="741614" cy="811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9</a:t>
            </a:r>
            <a:endParaRPr lang="kk-KZ" dirty="0">
              <a:solidFill>
                <a:srgbClr val="002060"/>
              </a:solidFill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91AC06F5-8345-464A-AB75-495ABA3F8FD2}"/>
              </a:ext>
            </a:extLst>
          </p:cNvPr>
          <p:cNvCxnSpPr/>
          <p:nvPr/>
        </p:nvCxnSpPr>
        <p:spPr>
          <a:xfrm>
            <a:off x="2602182" y="74362"/>
            <a:ext cx="0" cy="65427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71CDF6-1358-419F-9D58-F216487829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654891" y="921849"/>
            <a:ext cx="811783" cy="8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4787"/>
          <a:stretch/>
        </p:blipFill>
        <p:spPr>
          <a:xfrm>
            <a:off x="0" y="-2"/>
            <a:ext cx="15119350" cy="8459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-2"/>
            <a:ext cx="15119352" cy="8459790"/>
          </a:xfrm>
          <a:prstGeom prst="rect">
            <a:avLst/>
          </a:prstGeom>
          <a:gradFill flip="none" rotWithShape="1">
            <a:gsLst>
              <a:gs pos="46000">
                <a:srgbClr val="043673">
                  <a:shade val="30000"/>
                  <a:satMod val="115000"/>
                  <a:alpha val="42000"/>
                </a:srgbClr>
              </a:gs>
              <a:gs pos="100000">
                <a:srgbClr val="00B7F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25"/>
          </a:p>
        </p:txBody>
      </p:sp>
      <p:sp>
        <p:nvSpPr>
          <p:cNvPr id="18" name="Прямоугольник 17"/>
          <p:cNvSpPr/>
          <p:nvPr/>
        </p:nvSpPr>
        <p:spPr>
          <a:xfrm>
            <a:off x="3309931" y="2654591"/>
            <a:ext cx="7700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endParaRPr lang="en-US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04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851</Words>
  <Application>Microsoft Office PowerPoint</Application>
  <PresentationFormat>Произвольный</PresentationFormat>
  <Paragraphs>257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User</cp:lastModifiedBy>
  <cp:revision>224</cp:revision>
  <cp:lastPrinted>2019-09-16T01:35:55Z</cp:lastPrinted>
  <dcterms:created xsi:type="dcterms:W3CDTF">2019-04-23T08:32:48Z</dcterms:created>
  <dcterms:modified xsi:type="dcterms:W3CDTF">2019-09-16T02:30:12Z</dcterms:modified>
</cp:coreProperties>
</file>